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2.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4"/>
  </p:sldMasterIdLst>
  <p:sldIdLst>
    <p:sldId id="298" r:id="rId5"/>
    <p:sldId id="300" r:id="rId6"/>
    <p:sldId id="301" r:id="rId7"/>
    <p:sldId id="302" r:id="rId8"/>
    <p:sldId id="340" r:id="rId9"/>
    <p:sldId id="303" r:id="rId10"/>
    <p:sldId id="341" r:id="rId11"/>
    <p:sldId id="304" r:id="rId12"/>
    <p:sldId id="305" r:id="rId13"/>
    <p:sldId id="306" r:id="rId14"/>
    <p:sldId id="307" r:id="rId15"/>
    <p:sldId id="308" r:id="rId16"/>
    <p:sldId id="309" r:id="rId17"/>
    <p:sldId id="311" r:id="rId18"/>
    <p:sldId id="312" r:id="rId19"/>
    <p:sldId id="313" r:id="rId20"/>
    <p:sldId id="314" r:id="rId21"/>
    <p:sldId id="315" r:id="rId22"/>
    <p:sldId id="318" r:id="rId23"/>
    <p:sldId id="319" r:id="rId24"/>
    <p:sldId id="320" r:id="rId25"/>
    <p:sldId id="332" r:id="rId26"/>
    <p:sldId id="334" r:id="rId27"/>
    <p:sldId id="335" r:id="rId28"/>
    <p:sldId id="336" r:id="rId29"/>
    <p:sldId id="337" r:id="rId30"/>
    <p:sldId id="338" r:id="rId31"/>
    <p:sldId id="339" r:id="rId32"/>
    <p:sldId id="342" r:id="rId33"/>
    <p:sldId id="343" r:id="rId34"/>
    <p:sldId id="344" r:id="rId35"/>
    <p:sldId id="345" r:id="rId36"/>
    <p:sldId id="346" r:id="rId37"/>
    <p:sldId id="347" r:id="rId38"/>
    <p:sldId id="321" r:id="rId39"/>
    <p:sldId id="310"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4619" autoAdjust="0"/>
  </p:normalViewPr>
  <p:slideViewPr>
    <p:cSldViewPr snapToGrid="0">
      <p:cViewPr varScale="1">
        <p:scale>
          <a:sx n="86" d="100"/>
          <a:sy n="86" d="100"/>
        </p:scale>
        <p:origin x="54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383E04-F643-47CA-AA4B-CE70CABA9A6D}" type="doc">
      <dgm:prSet loTypeId="urn:microsoft.com/office/officeart/2005/8/layout/vList2" loCatId="list" qsTypeId="urn:microsoft.com/office/officeart/2005/8/quickstyle/3d5" qsCatId="3D" csTypeId="urn:microsoft.com/office/officeart/2005/8/colors/accent0_3" csCatId="mainScheme" phldr="1"/>
      <dgm:spPr/>
      <dgm:t>
        <a:bodyPr/>
        <a:lstStyle/>
        <a:p>
          <a:endParaRPr lang="en-IN"/>
        </a:p>
      </dgm:t>
    </dgm:pt>
    <dgm:pt modelId="{F4B6333C-E373-4371-84D1-9171DE2CD048}">
      <dgm:prSet/>
      <dgm:spPr>
        <a:solidFill>
          <a:schemeClr val="bg1">
            <a:lumMod val="75000"/>
            <a:lumOff val="25000"/>
          </a:schemeClr>
        </a:solidFill>
      </dgm:spPr>
      <dgm:t>
        <a:bodyPr/>
        <a:lstStyle/>
        <a:p>
          <a:r>
            <a:rPr lang="en-US" baseline="0" dirty="0"/>
            <a:t>Twitter    Sentiment </a:t>
          </a:r>
          <a:br>
            <a:rPr lang="en-US" baseline="0" dirty="0"/>
          </a:br>
          <a:r>
            <a:rPr lang="en-US" baseline="0" dirty="0"/>
            <a:t>  &amp;</a:t>
          </a:r>
          <a:br>
            <a:rPr lang="en-US" baseline="0" dirty="0"/>
          </a:br>
          <a:r>
            <a:rPr lang="en-US" baseline="0" dirty="0"/>
            <a:t>Emotion  Analysis</a:t>
          </a:r>
          <a:endParaRPr lang="en-IN" dirty="0"/>
        </a:p>
      </dgm:t>
    </dgm:pt>
    <dgm:pt modelId="{A1C99A6F-0AB3-4A23-8A29-C4B9D3B18D7C}" type="parTrans" cxnId="{9BC0E82A-8A25-4D0E-A779-68CDBE604E50}">
      <dgm:prSet/>
      <dgm:spPr/>
      <dgm:t>
        <a:bodyPr/>
        <a:lstStyle/>
        <a:p>
          <a:endParaRPr lang="en-IN"/>
        </a:p>
      </dgm:t>
    </dgm:pt>
    <dgm:pt modelId="{E9E29E5D-9A52-46D5-915D-3F1EC193DD69}" type="sibTrans" cxnId="{9BC0E82A-8A25-4D0E-A779-68CDBE604E50}">
      <dgm:prSet/>
      <dgm:spPr/>
      <dgm:t>
        <a:bodyPr/>
        <a:lstStyle/>
        <a:p>
          <a:endParaRPr lang="en-IN"/>
        </a:p>
      </dgm:t>
    </dgm:pt>
    <dgm:pt modelId="{6D2BC0C9-5D4C-4B60-ABA5-CEE1D0F0319E}" type="pres">
      <dgm:prSet presAssocID="{56383E04-F643-47CA-AA4B-CE70CABA9A6D}" presName="linear" presStyleCnt="0">
        <dgm:presLayoutVars>
          <dgm:animLvl val="lvl"/>
          <dgm:resizeHandles val="exact"/>
        </dgm:presLayoutVars>
      </dgm:prSet>
      <dgm:spPr/>
    </dgm:pt>
    <dgm:pt modelId="{40F6FE27-F76E-4DB6-8EF4-CB7CFFDAC35A}" type="pres">
      <dgm:prSet presAssocID="{F4B6333C-E373-4371-84D1-9171DE2CD048}" presName="parentText" presStyleLbl="node1" presStyleIdx="0" presStyleCnt="1">
        <dgm:presLayoutVars>
          <dgm:chMax val="0"/>
          <dgm:bulletEnabled val="1"/>
        </dgm:presLayoutVars>
      </dgm:prSet>
      <dgm:spPr/>
    </dgm:pt>
  </dgm:ptLst>
  <dgm:cxnLst>
    <dgm:cxn modelId="{9BC0E82A-8A25-4D0E-A779-68CDBE604E50}" srcId="{56383E04-F643-47CA-AA4B-CE70CABA9A6D}" destId="{F4B6333C-E373-4371-84D1-9171DE2CD048}" srcOrd="0" destOrd="0" parTransId="{A1C99A6F-0AB3-4A23-8A29-C4B9D3B18D7C}" sibTransId="{E9E29E5D-9A52-46D5-915D-3F1EC193DD69}"/>
    <dgm:cxn modelId="{DAF9A673-6751-45BF-97DC-94B968E9B226}" type="presOf" srcId="{56383E04-F643-47CA-AA4B-CE70CABA9A6D}" destId="{6D2BC0C9-5D4C-4B60-ABA5-CEE1D0F0319E}" srcOrd="0" destOrd="0" presId="urn:microsoft.com/office/officeart/2005/8/layout/vList2"/>
    <dgm:cxn modelId="{837107E2-BDE4-43C3-90C2-50C824A95A41}" type="presOf" srcId="{F4B6333C-E373-4371-84D1-9171DE2CD048}" destId="{40F6FE27-F76E-4DB6-8EF4-CB7CFFDAC35A}" srcOrd="0" destOrd="0" presId="urn:microsoft.com/office/officeart/2005/8/layout/vList2"/>
    <dgm:cxn modelId="{8EE6D4B8-1605-4546-871E-A9BB532A3D7B}" type="presParOf" srcId="{6D2BC0C9-5D4C-4B60-ABA5-CEE1D0F0319E}" destId="{40F6FE27-F76E-4DB6-8EF4-CB7CFFDAC35A}"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4B948507-EAE3-4745-8598-E942CB1CFD4B}" type="doc">
      <dgm:prSet loTypeId="urn:microsoft.com/office/officeart/2005/8/layout/vList2" loCatId="list" qsTypeId="urn:microsoft.com/office/officeart/2005/8/quickstyle/simple4" qsCatId="simple" csTypeId="urn:microsoft.com/office/officeart/2005/8/colors/accent2_1" csCatId="accent2"/>
      <dgm:spPr/>
      <dgm:t>
        <a:bodyPr/>
        <a:lstStyle/>
        <a:p>
          <a:endParaRPr lang="en-IN"/>
        </a:p>
      </dgm:t>
    </dgm:pt>
    <dgm:pt modelId="{E5FEB91A-7B25-4738-9458-DAB51415A5FF}">
      <dgm:prSet custT="1"/>
      <dgm:spPr/>
      <dgm:t>
        <a:bodyPr/>
        <a:lstStyle/>
        <a:p>
          <a:r>
            <a:rPr lang="en-IN" sz="1500" dirty="0"/>
            <a:t>Feature Extractor</a:t>
          </a:r>
          <a:br>
            <a:rPr lang="en-IN" sz="1500" dirty="0"/>
          </a:br>
          <a:r>
            <a:rPr lang="en-IN" sz="1500" dirty="0"/>
            <a:t>&gt; Polarity Score of the tweet</a:t>
          </a:r>
          <a:br>
            <a:rPr lang="en-IN" sz="1500" dirty="0"/>
          </a:br>
          <a:r>
            <a:rPr lang="en-IN" sz="1500" dirty="0"/>
            <a:t>&gt; Percentage of capitalised words</a:t>
          </a:r>
          <a:br>
            <a:rPr lang="en-IN" sz="1500" dirty="0"/>
          </a:br>
          <a:r>
            <a:rPr lang="en-IN" sz="1500" dirty="0"/>
            <a:t>&gt; Number of hashtags</a:t>
          </a:r>
          <a:br>
            <a:rPr lang="en-IN" sz="1500" dirty="0"/>
          </a:br>
          <a:r>
            <a:rPr lang="en-IN" sz="1500" dirty="0"/>
            <a:t>&gt; Number of negations</a:t>
          </a:r>
        </a:p>
      </dgm:t>
    </dgm:pt>
    <dgm:pt modelId="{86DC8D06-3FCB-4BB6-BEE2-5021E63D3FD5}" type="parTrans" cxnId="{E2D4D742-CA35-4825-9B43-B62161642346}">
      <dgm:prSet/>
      <dgm:spPr/>
      <dgm:t>
        <a:bodyPr/>
        <a:lstStyle/>
        <a:p>
          <a:endParaRPr lang="en-IN"/>
        </a:p>
      </dgm:t>
    </dgm:pt>
    <dgm:pt modelId="{C0DB22C1-6D00-43D4-8CE6-98C1D230D834}" type="sibTrans" cxnId="{E2D4D742-CA35-4825-9B43-B62161642346}">
      <dgm:prSet/>
      <dgm:spPr/>
      <dgm:t>
        <a:bodyPr/>
        <a:lstStyle/>
        <a:p>
          <a:endParaRPr lang="en-IN"/>
        </a:p>
      </dgm:t>
    </dgm:pt>
    <dgm:pt modelId="{E2CC2DD6-8DC9-4235-8436-6E041D100785}">
      <dgm:prSet custT="1"/>
      <dgm:spPr/>
      <dgm:t>
        <a:bodyPr/>
        <a:lstStyle/>
        <a:p>
          <a:r>
            <a:rPr lang="en-IN" sz="1800" dirty="0"/>
            <a:t>Classifier and Prediction</a:t>
          </a:r>
        </a:p>
      </dgm:t>
    </dgm:pt>
    <dgm:pt modelId="{7CCE2F4A-E05D-466E-93C5-06E06247A3C6}" type="parTrans" cxnId="{825B9C1B-5EFA-404C-85DF-69628D5A6E03}">
      <dgm:prSet/>
      <dgm:spPr/>
      <dgm:t>
        <a:bodyPr/>
        <a:lstStyle/>
        <a:p>
          <a:endParaRPr lang="en-IN"/>
        </a:p>
      </dgm:t>
    </dgm:pt>
    <dgm:pt modelId="{5734F0D9-BB36-4C36-902A-1602EE2BA263}" type="sibTrans" cxnId="{825B9C1B-5EFA-404C-85DF-69628D5A6E03}">
      <dgm:prSet/>
      <dgm:spPr/>
      <dgm:t>
        <a:bodyPr/>
        <a:lstStyle/>
        <a:p>
          <a:endParaRPr lang="en-IN"/>
        </a:p>
      </dgm:t>
    </dgm:pt>
    <dgm:pt modelId="{ED927A1F-AA23-4323-8A22-13190CCC7185}">
      <dgm:prSet custT="1"/>
      <dgm:spPr/>
      <dgm:t>
        <a:bodyPr/>
        <a:lstStyle/>
        <a:p>
          <a:r>
            <a:rPr lang="en-IN" sz="1800" dirty="0"/>
            <a:t>The Feature extracted are next passed on to SVM classifier for Sentiment Analysis and to the NLP model which carries on the Emotion Analysis</a:t>
          </a:r>
        </a:p>
      </dgm:t>
    </dgm:pt>
    <dgm:pt modelId="{746922C1-5E54-49B4-92CF-EB539062FF4E}" type="parTrans" cxnId="{93CC0CF0-A697-42F3-880B-A58F2A8B0DBF}">
      <dgm:prSet/>
      <dgm:spPr/>
      <dgm:t>
        <a:bodyPr/>
        <a:lstStyle/>
        <a:p>
          <a:endParaRPr lang="en-IN"/>
        </a:p>
      </dgm:t>
    </dgm:pt>
    <dgm:pt modelId="{F60D9400-072F-4936-A27B-07A741DE74FF}" type="sibTrans" cxnId="{93CC0CF0-A697-42F3-880B-A58F2A8B0DBF}">
      <dgm:prSet/>
      <dgm:spPr/>
      <dgm:t>
        <a:bodyPr/>
        <a:lstStyle/>
        <a:p>
          <a:endParaRPr lang="en-IN"/>
        </a:p>
      </dgm:t>
    </dgm:pt>
    <dgm:pt modelId="{D9B21D17-4726-4A95-979D-F9A479B05DA6}">
      <dgm:prSet custT="1"/>
      <dgm:spPr/>
      <dgm:t>
        <a:bodyPr/>
        <a:lstStyle/>
        <a:p>
          <a:r>
            <a:rPr lang="en-IN" sz="1800" dirty="0"/>
            <a:t>The Model built is used to predict the sentiment and emotion of the tweets.  </a:t>
          </a:r>
        </a:p>
      </dgm:t>
    </dgm:pt>
    <dgm:pt modelId="{9F11F1D8-581B-4C01-9B3C-EAB0B34C9175}" type="parTrans" cxnId="{5FFA2144-0562-45E9-AC37-02860F427A8A}">
      <dgm:prSet/>
      <dgm:spPr/>
      <dgm:t>
        <a:bodyPr/>
        <a:lstStyle/>
        <a:p>
          <a:endParaRPr lang="en-IN"/>
        </a:p>
      </dgm:t>
    </dgm:pt>
    <dgm:pt modelId="{B9D1F6BD-2E39-4EA5-9AEF-135A7B486BC0}" type="sibTrans" cxnId="{5FFA2144-0562-45E9-AC37-02860F427A8A}">
      <dgm:prSet/>
      <dgm:spPr/>
      <dgm:t>
        <a:bodyPr/>
        <a:lstStyle/>
        <a:p>
          <a:endParaRPr lang="en-IN"/>
        </a:p>
      </dgm:t>
    </dgm:pt>
    <dgm:pt modelId="{2A69E619-1C27-42EF-845C-32C2B919D901}" type="pres">
      <dgm:prSet presAssocID="{4B948507-EAE3-4745-8598-E942CB1CFD4B}" presName="linear" presStyleCnt="0">
        <dgm:presLayoutVars>
          <dgm:animLvl val="lvl"/>
          <dgm:resizeHandles val="exact"/>
        </dgm:presLayoutVars>
      </dgm:prSet>
      <dgm:spPr/>
    </dgm:pt>
    <dgm:pt modelId="{CFB6D8F3-C338-4138-B508-E5F2125E9520}" type="pres">
      <dgm:prSet presAssocID="{E5FEB91A-7B25-4738-9458-DAB51415A5FF}" presName="parentText" presStyleLbl="node1" presStyleIdx="0" presStyleCnt="4">
        <dgm:presLayoutVars>
          <dgm:chMax val="0"/>
          <dgm:bulletEnabled val="1"/>
        </dgm:presLayoutVars>
      </dgm:prSet>
      <dgm:spPr/>
    </dgm:pt>
    <dgm:pt modelId="{7E0AB249-6732-476D-A3B9-04F3D06E0425}" type="pres">
      <dgm:prSet presAssocID="{C0DB22C1-6D00-43D4-8CE6-98C1D230D834}" presName="spacer" presStyleCnt="0"/>
      <dgm:spPr/>
    </dgm:pt>
    <dgm:pt modelId="{7BBCC5A0-968A-41A9-AF77-786DCDC393A2}" type="pres">
      <dgm:prSet presAssocID="{E2CC2DD6-8DC9-4235-8436-6E041D100785}" presName="parentText" presStyleLbl="node1" presStyleIdx="1" presStyleCnt="4">
        <dgm:presLayoutVars>
          <dgm:chMax val="0"/>
          <dgm:bulletEnabled val="1"/>
        </dgm:presLayoutVars>
      </dgm:prSet>
      <dgm:spPr/>
    </dgm:pt>
    <dgm:pt modelId="{6B3CBCEC-BFCD-471D-BE58-F6573AA9CB6D}" type="pres">
      <dgm:prSet presAssocID="{5734F0D9-BB36-4C36-902A-1602EE2BA263}" presName="spacer" presStyleCnt="0"/>
      <dgm:spPr/>
    </dgm:pt>
    <dgm:pt modelId="{18F41344-B634-478F-A46D-0ACBE0BD8EF7}" type="pres">
      <dgm:prSet presAssocID="{ED927A1F-AA23-4323-8A22-13190CCC7185}" presName="parentText" presStyleLbl="node1" presStyleIdx="2" presStyleCnt="4">
        <dgm:presLayoutVars>
          <dgm:chMax val="0"/>
          <dgm:bulletEnabled val="1"/>
        </dgm:presLayoutVars>
      </dgm:prSet>
      <dgm:spPr/>
    </dgm:pt>
    <dgm:pt modelId="{06E0D660-CFF9-4351-A47A-14246117D35F}" type="pres">
      <dgm:prSet presAssocID="{F60D9400-072F-4936-A27B-07A741DE74FF}" presName="spacer" presStyleCnt="0"/>
      <dgm:spPr/>
    </dgm:pt>
    <dgm:pt modelId="{35FABF27-4646-43A7-B679-C89EAF730BFA}" type="pres">
      <dgm:prSet presAssocID="{D9B21D17-4726-4A95-979D-F9A479B05DA6}" presName="parentText" presStyleLbl="node1" presStyleIdx="3" presStyleCnt="4">
        <dgm:presLayoutVars>
          <dgm:chMax val="0"/>
          <dgm:bulletEnabled val="1"/>
        </dgm:presLayoutVars>
      </dgm:prSet>
      <dgm:spPr/>
    </dgm:pt>
  </dgm:ptLst>
  <dgm:cxnLst>
    <dgm:cxn modelId="{825B9C1B-5EFA-404C-85DF-69628D5A6E03}" srcId="{4B948507-EAE3-4745-8598-E942CB1CFD4B}" destId="{E2CC2DD6-8DC9-4235-8436-6E041D100785}" srcOrd="1" destOrd="0" parTransId="{7CCE2F4A-E05D-466E-93C5-06E06247A3C6}" sibTransId="{5734F0D9-BB36-4C36-902A-1602EE2BA263}"/>
    <dgm:cxn modelId="{37B7D362-F5BA-4698-9C69-A284765A1960}" type="presOf" srcId="{ED927A1F-AA23-4323-8A22-13190CCC7185}" destId="{18F41344-B634-478F-A46D-0ACBE0BD8EF7}" srcOrd="0" destOrd="0" presId="urn:microsoft.com/office/officeart/2005/8/layout/vList2"/>
    <dgm:cxn modelId="{E2D4D742-CA35-4825-9B43-B62161642346}" srcId="{4B948507-EAE3-4745-8598-E942CB1CFD4B}" destId="{E5FEB91A-7B25-4738-9458-DAB51415A5FF}" srcOrd="0" destOrd="0" parTransId="{86DC8D06-3FCB-4BB6-BEE2-5021E63D3FD5}" sibTransId="{C0DB22C1-6D00-43D4-8CE6-98C1D230D834}"/>
    <dgm:cxn modelId="{5FFA2144-0562-45E9-AC37-02860F427A8A}" srcId="{4B948507-EAE3-4745-8598-E942CB1CFD4B}" destId="{D9B21D17-4726-4A95-979D-F9A479B05DA6}" srcOrd="3" destOrd="0" parTransId="{9F11F1D8-581B-4C01-9B3C-EAB0B34C9175}" sibTransId="{B9D1F6BD-2E39-4EA5-9AEF-135A7B486BC0}"/>
    <dgm:cxn modelId="{265F61A5-1F79-4A32-A774-8D5B01A800C9}" type="presOf" srcId="{E5FEB91A-7B25-4738-9458-DAB51415A5FF}" destId="{CFB6D8F3-C338-4138-B508-E5F2125E9520}" srcOrd="0" destOrd="0" presId="urn:microsoft.com/office/officeart/2005/8/layout/vList2"/>
    <dgm:cxn modelId="{EF0757AD-6CF3-4A1B-8E8D-DDE359670BA9}" type="presOf" srcId="{D9B21D17-4726-4A95-979D-F9A479B05DA6}" destId="{35FABF27-4646-43A7-B679-C89EAF730BFA}" srcOrd="0" destOrd="0" presId="urn:microsoft.com/office/officeart/2005/8/layout/vList2"/>
    <dgm:cxn modelId="{C61B97CB-1725-4D58-9F1E-22B32B0560A4}" type="presOf" srcId="{4B948507-EAE3-4745-8598-E942CB1CFD4B}" destId="{2A69E619-1C27-42EF-845C-32C2B919D901}" srcOrd="0" destOrd="0" presId="urn:microsoft.com/office/officeart/2005/8/layout/vList2"/>
    <dgm:cxn modelId="{93CC0CF0-A697-42F3-880B-A58F2A8B0DBF}" srcId="{4B948507-EAE3-4745-8598-E942CB1CFD4B}" destId="{ED927A1F-AA23-4323-8A22-13190CCC7185}" srcOrd="2" destOrd="0" parTransId="{746922C1-5E54-49B4-92CF-EB539062FF4E}" sibTransId="{F60D9400-072F-4936-A27B-07A741DE74FF}"/>
    <dgm:cxn modelId="{62B4D0F5-557E-4DDD-B222-C082CDF02F9A}" type="presOf" srcId="{E2CC2DD6-8DC9-4235-8436-6E041D100785}" destId="{7BBCC5A0-968A-41A9-AF77-786DCDC393A2}" srcOrd="0" destOrd="0" presId="urn:microsoft.com/office/officeart/2005/8/layout/vList2"/>
    <dgm:cxn modelId="{780CFC46-8429-49CF-971C-C7184BBD4C8A}" type="presParOf" srcId="{2A69E619-1C27-42EF-845C-32C2B919D901}" destId="{CFB6D8F3-C338-4138-B508-E5F2125E9520}" srcOrd="0" destOrd="0" presId="urn:microsoft.com/office/officeart/2005/8/layout/vList2"/>
    <dgm:cxn modelId="{7B10A695-DCC4-4EDB-80AA-ABE53B03FCAD}" type="presParOf" srcId="{2A69E619-1C27-42EF-845C-32C2B919D901}" destId="{7E0AB249-6732-476D-A3B9-04F3D06E0425}" srcOrd="1" destOrd="0" presId="urn:microsoft.com/office/officeart/2005/8/layout/vList2"/>
    <dgm:cxn modelId="{4A5F669C-E4EC-437A-92CE-818C34FDA340}" type="presParOf" srcId="{2A69E619-1C27-42EF-845C-32C2B919D901}" destId="{7BBCC5A0-968A-41A9-AF77-786DCDC393A2}" srcOrd="2" destOrd="0" presId="urn:microsoft.com/office/officeart/2005/8/layout/vList2"/>
    <dgm:cxn modelId="{C2E2560D-3384-472E-B291-1493506AA858}" type="presParOf" srcId="{2A69E619-1C27-42EF-845C-32C2B919D901}" destId="{6B3CBCEC-BFCD-471D-BE58-F6573AA9CB6D}" srcOrd="3" destOrd="0" presId="urn:microsoft.com/office/officeart/2005/8/layout/vList2"/>
    <dgm:cxn modelId="{C3414DF8-70F3-40F8-86E8-DBCEECEA9FE6}" type="presParOf" srcId="{2A69E619-1C27-42EF-845C-32C2B919D901}" destId="{18F41344-B634-478F-A46D-0ACBE0BD8EF7}" srcOrd="4" destOrd="0" presId="urn:microsoft.com/office/officeart/2005/8/layout/vList2"/>
    <dgm:cxn modelId="{5080ECDD-48ED-4AC4-A034-0E325530B003}" type="presParOf" srcId="{2A69E619-1C27-42EF-845C-32C2B919D901}" destId="{06E0D660-CFF9-4351-A47A-14246117D35F}" srcOrd="5" destOrd="0" presId="urn:microsoft.com/office/officeart/2005/8/layout/vList2"/>
    <dgm:cxn modelId="{9AD36F17-CF87-417C-8358-56E942745D11}" type="presParOf" srcId="{2A69E619-1C27-42EF-845C-32C2B919D901}" destId="{35FABF27-4646-43A7-B679-C89EAF730BF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BEE6575-946D-45C6-9F4C-70AA203181AF}" type="doc">
      <dgm:prSet loTypeId="urn:microsoft.com/office/officeart/2005/8/layout/hList6" loCatId="list" qsTypeId="urn:microsoft.com/office/officeart/2005/8/quickstyle/simple4" qsCatId="simple" csTypeId="urn:microsoft.com/office/officeart/2005/8/colors/accent2_1" csCatId="accent2"/>
      <dgm:spPr/>
      <dgm:t>
        <a:bodyPr/>
        <a:lstStyle/>
        <a:p>
          <a:endParaRPr lang="en-IN"/>
        </a:p>
      </dgm:t>
    </dgm:pt>
    <dgm:pt modelId="{4311E00C-49EB-4C78-AEB6-DA35291D1597}">
      <dgm:prSet/>
      <dgm:spPr/>
      <dgm:t>
        <a:bodyPr/>
        <a:lstStyle/>
        <a:p>
          <a:r>
            <a:rPr lang="en-US" b="0" i="0"/>
            <a:t>Here’s what our </a:t>
          </a:r>
          <a:r>
            <a:rPr lang="en-US"/>
            <a:t>Implementation plan </a:t>
          </a:r>
          <a:r>
            <a:rPr lang="en-US" b="0" i="0"/>
            <a:t>will look like:</a:t>
          </a:r>
          <a:endParaRPr lang="en-IN"/>
        </a:p>
      </dgm:t>
    </dgm:pt>
    <dgm:pt modelId="{5C2895FD-266E-46B4-AB22-70E4829FDE87}" type="parTrans" cxnId="{7F418978-10D0-4E3F-8B84-DB58ABE5E158}">
      <dgm:prSet/>
      <dgm:spPr/>
      <dgm:t>
        <a:bodyPr/>
        <a:lstStyle/>
        <a:p>
          <a:endParaRPr lang="en-IN"/>
        </a:p>
      </dgm:t>
    </dgm:pt>
    <dgm:pt modelId="{A159C4BB-30D8-45B5-B8AF-7D6741600019}" type="sibTrans" cxnId="{7F418978-10D0-4E3F-8B84-DB58ABE5E158}">
      <dgm:prSet/>
      <dgm:spPr/>
      <dgm:t>
        <a:bodyPr/>
        <a:lstStyle/>
        <a:p>
          <a:endParaRPr lang="en-IN"/>
        </a:p>
      </dgm:t>
    </dgm:pt>
    <dgm:pt modelId="{56A913AF-44FC-4EE1-A68D-0A0726413FE6}">
      <dgm:prSet/>
      <dgm:spPr/>
      <dgm:t>
        <a:bodyPr/>
        <a:lstStyle/>
        <a:p>
          <a:r>
            <a:rPr lang="en-US" b="0" i="0"/>
            <a:t>Gather </a:t>
          </a:r>
          <a:r>
            <a:rPr lang="en-US"/>
            <a:t>real-time live</a:t>
          </a:r>
          <a:r>
            <a:rPr lang="en-US" b="0" i="0"/>
            <a:t> tweets from Twitter</a:t>
          </a:r>
          <a:endParaRPr lang="en-IN"/>
        </a:p>
      </dgm:t>
    </dgm:pt>
    <dgm:pt modelId="{7001D7AE-DB94-4F2B-894E-11CBAD6D0723}" type="parTrans" cxnId="{9B585455-7D6A-4E72-A097-5B29C690F0E4}">
      <dgm:prSet/>
      <dgm:spPr/>
      <dgm:t>
        <a:bodyPr/>
        <a:lstStyle/>
        <a:p>
          <a:endParaRPr lang="en-IN"/>
        </a:p>
      </dgm:t>
    </dgm:pt>
    <dgm:pt modelId="{28C4C6E2-28ED-4CCA-8805-86B14DD6A87C}" type="sibTrans" cxnId="{9B585455-7D6A-4E72-A097-5B29C690F0E4}">
      <dgm:prSet/>
      <dgm:spPr/>
      <dgm:t>
        <a:bodyPr/>
        <a:lstStyle/>
        <a:p>
          <a:endParaRPr lang="en-IN"/>
        </a:p>
      </dgm:t>
    </dgm:pt>
    <dgm:pt modelId="{6F6D4491-D542-405B-98DF-1C083A1CF858}">
      <dgm:prSet/>
      <dgm:spPr/>
      <dgm:t>
        <a:bodyPr/>
        <a:lstStyle/>
        <a:p>
          <a:r>
            <a:rPr lang="en-US" b="0" i="0"/>
            <a:t>Preprocessing (stopword removal)</a:t>
          </a:r>
          <a:endParaRPr lang="en-IN"/>
        </a:p>
      </dgm:t>
    </dgm:pt>
    <dgm:pt modelId="{AA23ED24-7865-4A02-B0F4-B57327FEE126}" type="parTrans" cxnId="{6EEA243B-4342-4C29-B489-1818123549F2}">
      <dgm:prSet/>
      <dgm:spPr/>
      <dgm:t>
        <a:bodyPr/>
        <a:lstStyle/>
        <a:p>
          <a:endParaRPr lang="en-IN"/>
        </a:p>
      </dgm:t>
    </dgm:pt>
    <dgm:pt modelId="{17F32A00-2F36-4E34-A434-269784811731}" type="sibTrans" cxnId="{6EEA243B-4342-4C29-B489-1818123549F2}">
      <dgm:prSet/>
      <dgm:spPr/>
      <dgm:t>
        <a:bodyPr/>
        <a:lstStyle/>
        <a:p>
          <a:endParaRPr lang="en-IN"/>
        </a:p>
      </dgm:t>
    </dgm:pt>
    <dgm:pt modelId="{50896CA7-634C-4F2C-A0A8-956E22BE5A0B}">
      <dgm:prSet/>
      <dgm:spPr/>
      <dgm:t>
        <a:bodyPr/>
        <a:lstStyle/>
        <a:p>
          <a:r>
            <a:rPr lang="en-US" b="0" i="0"/>
            <a:t>Applying the </a:t>
          </a:r>
          <a:r>
            <a:rPr lang="en-US"/>
            <a:t>SVM</a:t>
          </a:r>
          <a:r>
            <a:rPr lang="en-US" b="0" i="0"/>
            <a:t> algorithm for Sentiment Analysis &amp; NLP on Emotion Word Set (EWS) for Emotion Analysis</a:t>
          </a:r>
          <a:endParaRPr lang="en-IN"/>
        </a:p>
      </dgm:t>
    </dgm:pt>
    <dgm:pt modelId="{4843D488-8519-466F-87FD-1FD54C9A4F56}" type="parTrans" cxnId="{6F096829-DC7E-4309-AC49-836BD7EA16C0}">
      <dgm:prSet/>
      <dgm:spPr/>
      <dgm:t>
        <a:bodyPr/>
        <a:lstStyle/>
        <a:p>
          <a:endParaRPr lang="en-IN"/>
        </a:p>
      </dgm:t>
    </dgm:pt>
    <dgm:pt modelId="{B839FACA-D8A6-4A41-80A1-7D4ACF45540B}" type="sibTrans" cxnId="{6F096829-DC7E-4309-AC49-836BD7EA16C0}">
      <dgm:prSet/>
      <dgm:spPr/>
      <dgm:t>
        <a:bodyPr/>
        <a:lstStyle/>
        <a:p>
          <a:endParaRPr lang="en-IN"/>
        </a:p>
      </dgm:t>
    </dgm:pt>
    <dgm:pt modelId="{201324E6-23F7-46C8-B228-09A8689DAF3E}">
      <dgm:prSet/>
      <dgm:spPr/>
      <dgm:t>
        <a:bodyPr/>
        <a:lstStyle/>
        <a:p>
          <a:r>
            <a:rPr lang="en-US" b="0" i="0"/>
            <a:t>Analyze the results</a:t>
          </a:r>
          <a:endParaRPr lang="en-IN"/>
        </a:p>
      </dgm:t>
    </dgm:pt>
    <dgm:pt modelId="{7B130BDB-BAA1-4DDC-B875-1E3DDA2D0F65}" type="parTrans" cxnId="{60F22421-295B-4C2A-960D-A97F36730485}">
      <dgm:prSet/>
      <dgm:spPr/>
      <dgm:t>
        <a:bodyPr/>
        <a:lstStyle/>
        <a:p>
          <a:endParaRPr lang="en-IN"/>
        </a:p>
      </dgm:t>
    </dgm:pt>
    <dgm:pt modelId="{71BDA76D-BE8B-42D0-B55C-BA666DC8D898}" type="sibTrans" cxnId="{60F22421-295B-4C2A-960D-A97F36730485}">
      <dgm:prSet/>
      <dgm:spPr/>
      <dgm:t>
        <a:bodyPr/>
        <a:lstStyle/>
        <a:p>
          <a:endParaRPr lang="en-IN"/>
        </a:p>
      </dgm:t>
    </dgm:pt>
    <dgm:pt modelId="{4CED68DC-8760-439B-A6E0-B80DAA6CCFE0}">
      <dgm:prSet/>
      <dgm:spPr/>
      <dgm:t>
        <a:bodyPr/>
        <a:lstStyle/>
        <a:p>
          <a:r>
            <a:rPr lang="en-US" b="0" i="0"/>
            <a:t>Discuss further improvement and next steps</a:t>
          </a:r>
          <a:endParaRPr lang="en-IN"/>
        </a:p>
      </dgm:t>
    </dgm:pt>
    <dgm:pt modelId="{C24B546C-19E3-4BDD-B4F2-EAFFD37D0237}" type="parTrans" cxnId="{D6527073-F023-4690-8AD0-1870B171E4D2}">
      <dgm:prSet/>
      <dgm:spPr/>
      <dgm:t>
        <a:bodyPr/>
        <a:lstStyle/>
        <a:p>
          <a:endParaRPr lang="en-IN"/>
        </a:p>
      </dgm:t>
    </dgm:pt>
    <dgm:pt modelId="{5247C3B5-2EDC-4384-BC97-83C564702CC5}" type="sibTrans" cxnId="{D6527073-F023-4690-8AD0-1870B171E4D2}">
      <dgm:prSet/>
      <dgm:spPr/>
      <dgm:t>
        <a:bodyPr/>
        <a:lstStyle/>
        <a:p>
          <a:endParaRPr lang="en-IN"/>
        </a:p>
      </dgm:t>
    </dgm:pt>
    <dgm:pt modelId="{4DB06E1C-BA27-4103-BE16-8870F1FED4C0}" type="pres">
      <dgm:prSet presAssocID="{2BEE6575-946D-45C6-9F4C-70AA203181AF}" presName="Name0" presStyleCnt="0">
        <dgm:presLayoutVars>
          <dgm:dir/>
          <dgm:resizeHandles val="exact"/>
        </dgm:presLayoutVars>
      </dgm:prSet>
      <dgm:spPr/>
    </dgm:pt>
    <dgm:pt modelId="{79933201-F14E-497A-8DFD-7CD7002394D1}" type="pres">
      <dgm:prSet presAssocID="{4311E00C-49EB-4C78-AEB6-DA35291D1597}" presName="node" presStyleLbl="node1" presStyleIdx="0" presStyleCnt="1">
        <dgm:presLayoutVars>
          <dgm:bulletEnabled val="1"/>
        </dgm:presLayoutVars>
      </dgm:prSet>
      <dgm:spPr/>
    </dgm:pt>
  </dgm:ptLst>
  <dgm:cxnLst>
    <dgm:cxn modelId="{60F22421-295B-4C2A-960D-A97F36730485}" srcId="{4311E00C-49EB-4C78-AEB6-DA35291D1597}" destId="{201324E6-23F7-46C8-B228-09A8689DAF3E}" srcOrd="3" destOrd="0" parTransId="{7B130BDB-BAA1-4DDC-B875-1E3DDA2D0F65}" sibTransId="{71BDA76D-BE8B-42D0-B55C-BA666DC8D898}"/>
    <dgm:cxn modelId="{6F096829-DC7E-4309-AC49-836BD7EA16C0}" srcId="{4311E00C-49EB-4C78-AEB6-DA35291D1597}" destId="{50896CA7-634C-4F2C-A0A8-956E22BE5A0B}" srcOrd="2" destOrd="0" parTransId="{4843D488-8519-466F-87FD-1FD54C9A4F56}" sibTransId="{B839FACA-D8A6-4A41-80A1-7D4ACF45540B}"/>
    <dgm:cxn modelId="{6EEA243B-4342-4C29-B489-1818123549F2}" srcId="{4311E00C-49EB-4C78-AEB6-DA35291D1597}" destId="{6F6D4491-D542-405B-98DF-1C083A1CF858}" srcOrd="1" destOrd="0" parTransId="{AA23ED24-7865-4A02-B0F4-B57327FEE126}" sibTransId="{17F32A00-2F36-4E34-A434-269784811731}"/>
    <dgm:cxn modelId="{2CACEF3B-A5FB-4F23-9D2D-8602044EC7F1}" type="presOf" srcId="{56A913AF-44FC-4EE1-A68D-0A0726413FE6}" destId="{79933201-F14E-497A-8DFD-7CD7002394D1}" srcOrd="0" destOrd="1" presId="urn:microsoft.com/office/officeart/2005/8/layout/hList6"/>
    <dgm:cxn modelId="{28DA806D-A713-47A6-A9B3-75168AC0C5A3}" type="presOf" srcId="{50896CA7-634C-4F2C-A0A8-956E22BE5A0B}" destId="{79933201-F14E-497A-8DFD-7CD7002394D1}" srcOrd="0" destOrd="3" presId="urn:microsoft.com/office/officeart/2005/8/layout/hList6"/>
    <dgm:cxn modelId="{D6527073-F023-4690-8AD0-1870B171E4D2}" srcId="{4311E00C-49EB-4C78-AEB6-DA35291D1597}" destId="{4CED68DC-8760-439B-A6E0-B80DAA6CCFE0}" srcOrd="4" destOrd="0" parTransId="{C24B546C-19E3-4BDD-B4F2-EAFFD37D0237}" sibTransId="{5247C3B5-2EDC-4384-BC97-83C564702CC5}"/>
    <dgm:cxn modelId="{9B585455-7D6A-4E72-A097-5B29C690F0E4}" srcId="{4311E00C-49EB-4C78-AEB6-DA35291D1597}" destId="{56A913AF-44FC-4EE1-A68D-0A0726413FE6}" srcOrd="0" destOrd="0" parTransId="{7001D7AE-DB94-4F2B-894E-11CBAD6D0723}" sibTransId="{28C4C6E2-28ED-4CCA-8805-86B14DD6A87C}"/>
    <dgm:cxn modelId="{7F418978-10D0-4E3F-8B84-DB58ABE5E158}" srcId="{2BEE6575-946D-45C6-9F4C-70AA203181AF}" destId="{4311E00C-49EB-4C78-AEB6-DA35291D1597}" srcOrd="0" destOrd="0" parTransId="{5C2895FD-266E-46B4-AB22-70E4829FDE87}" sibTransId="{A159C4BB-30D8-45B5-B8AF-7D6741600019}"/>
    <dgm:cxn modelId="{98FBC393-D19E-43AB-BBA4-4695B58DBE42}" type="presOf" srcId="{201324E6-23F7-46C8-B228-09A8689DAF3E}" destId="{79933201-F14E-497A-8DFD-7CD7002394D1}" srcOrd="0" destOrd="4" presId="urn:microsoft.com/office/officeart/2005/8/layout/hList6"/>
    <dgm:cxn modelId="{62D7AB94-8AA4-49C7-B1D5-FE1CED591599}" type="presOf" srcId="{4CED68DC-8760-439B-A6E0-B80DAA6CCFE0}" destId="{79933201-F14E-497A-8DFD-7CD7002394D1}" srcOrd="0" destOrd="5" presId="urn:microsoft.com/office/officeart/2005/8/layout/hList6"/>
    <dgm:cxn modelId="{560FF0A7-78FA-4861-BBA6-8E69E09442F1}" type="presOf" srcId="{4311E00C-49EB-4C78-AEB6-DA35291D1597}" destId="{79933201-F14E-497A-8DFD-7CD7002394D1}" srcOrd="0" destOrd="0" presId="urn:microsoft.com/office/officeart/2005/8/layout/hList6"/>
    <dgm:cxn modelId="{43DA7DC1-9720-42B8-8553-31134D053371}" type="presOf" srcId="{6F6D4491-D542-405B-98DF-1C083A1CF858}" destId="{79933201-F14E-497A-8DFD-7CD7002394D1}" srcOrd="0" destOrd="2" presId="urn:microsoft.com/office/officeart/2005/8/layout/hList6"/>
    <dgm:cxn modelId="{84E909DB-2205-4EFE-9F6F-3F80F39B5794}" type="presOf" srcId="{2BEE6575-946D-45C6-9F4C-70AA203181AF}" destId="{4DB06E1C-BA27-4103-BE16-8870F1FED4C0}" srcOrd="0" destOrd="0" presId="urn:microsoft.com/office/officeart/2005/8/layout/hList6"/>
    <dgm:cxn modelId="{A18D83D8-2685-414B-9AC3-353BE2966E1A}" type="presParOf" srcId="{4DB06E1C-BA27-4103-BE16-8870F1FED4C0}" destId="{79933201-F14E-497A-8DFD-7CD7002394D1}" srcOrd="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B0E36D4-0A32-4053-9519-CF0DF747F5F1}" type="doc">
      <dgm:prSet loTypeId="urn:microsoft.com/office/officeart/2005/8/layout/vList2" loCatId="list" qsTypeId="urn:microsoft.com/office/officeart/2005/8/quickstyle/simple4" qsCatId="simple" csTypeId="urn:microsoft.com/office/officeart/2005/8/colors/accent2_1" csCatId="accent2"/>
      <dgm:spPr/>
      <dgm:t>
        <a:bodyPr/>
        <a:lstStyle/>
        <a:p>
          <a:endParaRPr lang="en-IN"/>
        </a:p>
      </dgm:t>
    </dgm:pt>
    <dgm:pt modelId="{1E4F4162-7E55-46E7-884A-C5502562C05E}">
      <dgm:prSet custT="1"/>
      <dgm:spPr/>
      <dgm:t>
        <a:bodyPr/>
        <a:lstStyle/>
        <a:p>
          <a:r>
            <a:rPr lang="en-US" sz="2000" b="0" i="0" dirty="0"/>
            <a:t>We’ll start by grabbing the tweets we want from Twitter, In one of the later stages, we will be extracting numeric features from our Twitter text data. This feature space is created using all the unique words present in the entire data. So, if we preprocess our data well, then we would be able to get a better quality feature space.</a:t>
          </a:r>
          <a:endParaRPr lang="en-IN" sz="2000" dirty="0"/>
        </a:p>
      </dgm:t>
    </dgm:pt>
    <dgm:pt modelId="{98704B41-E9B8-4B0A-9AA7-C9F569348E15}" type="parTrans" cxnId="{DA190D3B-5177-42F6-AD86-9E394579B924}">
      <dgm:prSet/>
      <dgm:spPr/>
      <dgm:t>
        <a:bodyPr/>
        <a:lstStyle/>
        <a:p>
          <a:endParaRPr lang="en-IN"/>
        </a:p>
      </dgm:t>
    </dgm:pt>
    <dgm:pt modelId="{43F64B9E-BEAE-4E4F-AEC4-5C4FBF6D7A9D}" type="sibTrans" cxnId="{DA190D3B-5177-42F6-AD86-9E394579B924}">
      <dgm:prSet/>
      <dgm:spPr/>
      <dgm:t>
        <a:bodyPr/>
        <a:lstStyle/>
        <a:p>
          <a:endParaRPr lang="en-IN"/>
        </a:p>
      </dgm:t>
    </dgm:pt>
    <dgm:pt modelId="{A1BECDB1-245F-4667-B3B3-3F94658C8BC1}" type="pres">
      <dgm:prSet presAssocID="{1B0E36D4-0A32-4053-9519-CF0DF747F5F1}" presName="linear" presStyleCnt="0">
        <dgm:presLayoutVars>
          <dgm:animLvl val="lvl"/>
          <dgm:resizeHandles val="exact"/>
        </dgm:presLayoutVars>
      </dgm:prSet>
      <dgm:spPr/>
    </dgm:pt>
    <dgm:pt modelId="{ACBA0B8C-1330-4CCC-9673-45E1712246BD}" type="pres">
      <dgm:prSet presAssocID="{1E4F4162-7E55-46E7-884A-C5502562C05E}" presName="parentText" presStyleLbl="node1" presStyleIdx="0" presStyleCnt="1">
        <dgm:presLayoutVars>
          <dgm:chMax val="0"/>
          <dgm:bulletEnabled val="1"/>
        </dgm:presLayoutVars>
      </dgm:prSet>
      <dgm:spPr/>
    </dgm:pt>
  </dgm:ptLst>
  <dgm:cxnLst>
    <dgm:cxn modelId="{58AB4601-AC67-4A1F-8A7A-C844F790F349}" type="presOf" srcId="{1B0E36D4-0A32-4053-9519-CF0DF747F5F1}" destId="{A1BECDB1-245F-4667-B3B3-3F94658C8BC1}" srcOrd="0" destOrd="0" presId="urn:microsoft.com/office/officeart/2005/8/layout/vList2"/>
    <dgm:cxn modelId="{DA190D3B-5177-42F6-AD86-9E394579B924}" srcId="{1B0E36D4-0A32-4053-9519-CF0DF747F5F1}" destId="{1E4F4162-7E55-46E7-884A-C5502562C05E}" srcOrd="0" destOrd="0" parTransId="{98704B41-E9B8-4B0A-9AA7-C9F569348E15}" sibTransId="{43F64B9E-BEAE-4E4F-AEC4-5C4FBF6D7A9D}"/>
    <dgm:cxn modelId="{6EFB3CB1-FF2C-47B8-86A2-D49CCFBF1AF6}" type="presOf" srcId="{1E4F4162-7E55-46E7-884A-C5502562C05E}" destId="{ACBA0B8C-1330-4CCC-9673-45E1712246BD}" srcOrd="0" destOrd="0" presId="urn:microsoft.com/office/officeart/2005/8/layout/vList2"/>
    <dgm:cxn modelId="{B56A7D93-0506-47EB-AE44-46A813424F9C}" type="presParOf" srcId="{A1BECDB1-245F-4667-B3B3-3F94658C8BC1}" destId="{ACBA0B8C-1330-4CCC-9673-45E1712246B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2BF9023-45D0-4560-B129-6038384C4897}" type="doc">
      <dgm:prSet loTypeId="urn:microsoft.com/office/officeart/2005/8/layout/vList2" loCatId="list" qsTypeId="urn:microsoft.com/office/officeart/2005/8/quickstyle/simple4" qsCatId="simple" csTypeId="urn:microsoft.com/office/officeart/2005/8/colors/accent2_1" csCatId="accent2"/>
      <dgm:spPr/>
      <dgm:t>
        <a:bodyPr/>
        <a:lstStyle/>
        <a:p>
          <a:endParaRPr lang="en-IN"/>
        </a:p>
      </dgm:t>
    </dgm:pt>
    <dgm:pt modelId="{F499A831-4091-45D0-A3E9-DC5A88AB8017}">
      <dgm:prSet/>
      <dgm:spPr/>
      <dgm:t>
        <a:bodyPr/>
        <a:lstStyle/>
        <a:p>
          <a:r>
            <a:rPr lang="en-US" b="0" i="0"/>
            <a:t>The preprocessing of the text data is an essential step as it makes the raw text ready for mining, i.e., it becomes easier to extract information from the text and apply machine learning algorithms to it. If we skip this step then there is a higher chance that you are working with noisy and inconsistent data. The objective of this step is to clean noise those are less relevant to find the sentiment of tweets such as punctuation, special characters, numbers, and terms which don’t carry much weightage in context to the text.</a:t>
          </a:r>
          <a:endParaRPr lang="en-IN"/>
        </a:p>
      </dgm:t>
    </dgm:pt>
    <dgm:pt modelId="{74B39D15-FBB5-42FE-A622-F09F42FC8B0C}" type="parTrans" cxnId="{1D61653F-6068-46F9-A22D-AEA73A92BE23}">
      <dgm:prSet/>
      <dgm:spPr/>
      <dgm:t>
        <a:bodyPr/>
        <a:lstStyle/>
        <a:p>
          <a:endParaRPr lang="en-IN"/>
        </a:p>
      </dgm:t>
    </dgm:pt>
    <dgm:pt modelId="{40E378B3-B6E9-452B-8AE8-FE87A05A319E}" type="sibTrans" cxnId="{1D61653F-6068-46F9-A22D-AEA73A92BE23}">
      <dgm:prSet/>
      <dgm:spPr/>
      <dgm:t>
        <a:bodyPr/>
        <a:lstStyle/>
        <a:p>
          <a:endParaRPr lang="en-IN"/>
        </a:p>
      </dgm:t>
    </dgm:pt>
    <dgm:pt modelId="{7ABF0971-1D73-442C-BE22-EF6A4C915888}">
      <dgm:prSet/>
      <dgm:spPr/>
      <dgm:t>
        <a:bodyPr/>
        <a:lstStyle/>
        <a:p>
          <a:r>
            <a:rPr lang="en-US"/>
            <a:t>Stopwords</a:t>
          </a:r>
          <a:r>
            <a:rPr lang="en-US" b="0" i="0"/>
            <a:t> are words that aren’t integral to the meaning of a text, and are usually removed as part of a </a:t>
          </a:r>
          <a:r>
            <a:rPr lang="en-US"/>
            <a:t>Natural Language Processing</a:t>
          </a:r>
          <a:r>
            <a:rPr lang="en-US" b="0" i="0"/>
            <a:t> workflow. The tweets are now reassembled as sentences, but without stopwords </a:t>
          </a:r>
          <a:r>
            <a:rPr lang="en-US"/>
            <a:t>r</a:t>
          </a:r>
          <a:r>
            <a:rPr lang="en-US" b="0" i="0"/>
            <a:t>emoving these extra elements should give the sentiment analysis algorithm a better shot.</a:t>
          </a:r>
          <a:endParaRPr lang="en-IN"/>
        </a:p>
      </dgm:t>
    </dgm:pt>
    <dgm:pt modelId="{EBC1408C-4F4B-4FB7-9FDD-0A3953981DC9}" type="parTrans" cxnId="{65F888C2-40E7-4247-A1AD-51966FB1823E}">
      <dgm:prSet/>
      <dgm:spPr/>
      <dgm:t>
        <a:bodyPr/>
        <a:lstStyle/>
        <a:p>
          <a:endParaRPr lang="en-IN"/>
        </a:p>
      </dgm:t>
    </dgm:pt>
    <dgm:pt modelId="{26C99D04-8AF6-4117-A2FB-0C15AFF7B7E5}" type="sibTrans" cxnId="{65F888C2-40E7-4247-A1AD-51966FB1823E}">
      <dgm:prSet/>
      <dgm:spPr/>
      <dgm:t>
        <a:bodyPr/>
        <a:lstStyle/>
        <a:p>
          <a:endParaRPr lang="en-IN"/>
        </a:p>
      </dgm:t>
    </dgm:pt>
    <dgm:pt modelId="{203650F3-6069-4711-96DD-B4E8484AFF08}" type="pres">
      <dgm:prSet presAssocID="{62BF9023-45D0-4560-B129-6038384C4897}" presName="linear" presStyleCnt="0">
        <dgm:presLayoutVars>
          <dgm:animLvl val="lvl"/>
          <dgm:resizeHandles val="exact"/>
        </dgm:presLayoutVars>
      </dgm:prSet>
      <dgm:spPr/>
    </dgm:pt>
    <dgm:pt modelId="{60961DCF-E761-4306-B10C-D453469F3960}" type="pres">
      <dgm:prSet presAssocID="{F499A831-4091-45D0-A3E9-DC5A88AB8017}" presName="parentText" presStyleLbl="node1" presStyleIdx="0" presStyleCnt="2">
        <dgm:presLayoutVars>
          <dgm:chMax val="0"/>
          <dgm:bulletEnabled val="1"/>
        </dgm:presLayoutVars>
      </dgm:prSet>
      <dgm:spPr/>
    </dgm:pt>
    <dgm:pt modelId="{6C9F4FFF-6FB0-438C-8E8D-D9FE623AB932}" type="pres">
      <dgm:prSet presAssocID="{40E378B3-B6E9-452B-8AE8-FE87A05A319E}" presName="spacer" presStyleCnt="0"/>
      <dgm:spPr/>
    </dgm:pt>
    <dgm:pt modelId="{321B1FBC-EB95-4E8C-9F85-E264BE676280}" type="pres">
      <dgm:prSet presAssocID="{7ABF0971-1D73-442C-BE22-EF6A4C915888}" presName="parentText" presStyleLbl="node1" presStyleIdx="1" presStyleCnt="2">
        <dgm:presLayoutVars>
          <dgm:chMax val="0"/>
          <dgm:bulletEnabled val="1"/>
        </dgm:presLayoutVars>
      </dgm:prSet>
      <dgm:spPr/>
    </dgm:pt>
  </dgm:ptLst>
  <dgm:cxnLst>
    <dgm:cxn modelId="{1D61653F-6068-46F9-A22D-AEA73A92BE23}" srcId="{62BF9023-45D0-4560-B129-6038384C4897}" destId="{F499A831-4091-45D0-A3E9-DC5A88AB8017}" srcOrd="0" destOrd="0" parTransId="{74B39D15-FBB5-42FE-A622-F09F42FC8B0C}" sibTransId="{40E378B3-B6E9-452B-8AE8-FE87A05A319E}"/>
    <dgm:cxn modelId="{91181C41-843D-404F-8770-218E06EA8BA2}" type="presOf" srcId="{7ABF0971-1D73-442C-BE22-EF6A4C915888}" destId="{321B1FBC-EB95-4E8C-9F85-E264BE676280}" srcOrd="0" destOrd="0" presId="urn:microsoft.com/office/officeart/2005/8/layout/vList2"/>
    <dgm:cxn modelId="{D0BBC761-6492-46E5-8C73-CFA60E81C5F6}" type="presOf" srcId="{F499A831-4091-45D0-A3E9-DC5A88AB8017}" destId="{60961DCF-E761-4306-B10C-D453469F3960}" srcOrd="0" destOrd="0" presId="urn:microsoft.com/office/officeart/2005/8/layout/vList2"/>
    <dgm:cxn modelId="{D38D3B67-CFEF-4254-8514-A1181785602D}" type="presOf" srcId="{62BF9023-45D0-4560-B129-6038384C4897}" destId="{203650F3-6069-4711-96DD-B4E8484AFF08}" srcOrd="0" destOrd="0" presId="urn:microsoft.com/office/officeart/2005/8/layout/vList2"/>
    <dgm:cxn modelId="{65F888C2-40E7-4247-A1AD-51966FB1823E}" srcId="{62BF9023-45D0-4560-B129-6038384C4897}" destId="{7ABF0971-1D73-442C-BE22-EF6A4C915888}" srcOrd="1" destOrd="0" parTransId="{EBC1408C-4F4B-4FB7-9FDD-0A3953981DC9}" sibTransId="{26C99D04-8AF6-4117-A2FB-0C15AFF7B7E5}"/>
    <dgm:cxn modelId="{42527507-F854-4FC9-8272-62742582E20A}" type="presParOf" srcId="{203650F3-6069-4711-96DD-B4E8484AFF08}" destId="{60961DCF-E761-4306-B10C-D453469F3960}" srcOrd="0" destOrd="0" presId="urn:microsoft.com/office/officeart/2005/8/layout/vList2"/>
    <dgm:cxn modelId="{567E1850-1E92-40F3-B105-1719B4F3244A}" type="presParOf" srcId="{203650F3-6069-4711-96DD-B4E8484AFF08}" destId="{6C9F4FFF-6FB0-438C-8E8D-D9FE623AB932}" srcOrd="1" destOrd="0" presId="urn:microsoft.com/office/officeart/2005/8/layout/vList2"/>
    <dgm:cxn modelId="{D62CC4C5-BF25-46A8-ABD5-204606B96E34}" type="presParOf" srcId="{203650F3-6069-4711-96DD-B4E8484AFF08}" destId="{321B1FBC-EB95-4E8C-9F85-E264BE67628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624427C-44DF-42D4-A200-95BC82287B57}" type="doc">
      <dgm:prSet loTypeId="urn:microsoft.com/office/officeart/2005/8/layout/vList2" loCatId="list" qsTypeId="urn:microsoft.com/office/officeart/2005/8/quickstyle/simple4" qsCatId="simple" csTypeId="urn:microsoft.com/office/officeart/2005/8/colors/accent2_1" csCatId="accent2"/>
      <dgm:spPr/>
      <dgm:t>
        <a:bodyPr/>
        <a:lstStyle/>
        <a:p>
          <a:endParaRPr lang="en-IN"/>
        </a:p>
      </dgm:t>
    </dgm:pt>
    <dgm:pt modelId="{C844050F-DFA3-45D8-862F-3F32BE86AF2B}">
      <dgm:prSet/>
      <dgm:spPr/>
      <dgm:t>
        <a:bodyPr/>
        <a:lstStyle/>
        <a:p>
          <a:r>
            <a:rPr lang="en-US" b="0" i="0" dirty="0"/>
            <a:t>Choosing which sentiment algorithm to use depends on a number of factors: you need to take into account the required level of detail, speed, cost, and accuracy among other things</a:t>
          </a:r>
          <a:r>
            <a:rPr lang="en-US" dirty="0"/>
            <a:t>, Here we have selected the Support Vector Machine algorithm</a:t>
          </a:r>
          <a:endParaRPr lang="en-IN" dirty="0"/>
        </a:p>
      </dgm:t>
    </dgm:pt>
    <dgm:pt modelId="{F6B7A6EE-1A23-43DB-9C27-1CEF837BEDAC}" type="parTrans" cxnId="{FBAE669F-59EB-4D48-A2A0-FD148BF4D3A8}">
      <dgm:prSet/>
      <dgm:spPr/>
      <dgm:t>
        <a:bodyPr/>
        <a:lstStyle/>
        <a:p>
          <a:endParaRPr lang="en-IN"/>
        </a:p>
      </dgm:t>
    </dgm:pt>
    <dgm:pt modelId="{B2BD72CA-4605-4AB2-AE42-6B37EDE6A2A5}" type="sibTrans" cxnId="{FBAE669F-59EB-4D48-A2A0-FD148BF4D3A8}">
      <dgm:prSet/>
      <dgm:spPr/>
      <dgm:t>
        <a:bodyPr/>
        <a:lstStyle/>
        <a:p>
          <a:endParaRPr lang="en-IN"/>
        </a:p>
      </dgm:t>
    </dgm:pt>
    <dgm:pt modelId="{1D964711-F2A0-4068-98C2-D9B1492D36F7}" type="pres">
      <dgm:prSet presAssocID="{6624427C-44DF-42D4-A200-95BC82287B57}" presName="linear" presStyleCnt="0">
        <dgm:presLayoutVars>
          <dgm:animLvl val="lvl"/>
          <dgm:resizeHandles val="exact"/>
        </dgm:presLayoutVars>
      </dgm:prSet>
      <dgm:spPr/>
    </dgm:pt>
    <dgm:pt modelId="{DC158A22-6C40-4030-8F21-23081BC9592C}" type="pres">
      <dgm:prSet presAssocID="{C844050F-DFA3-45D8-862F-3F32BE86AF2B}" presName="parentText" presStyleLbl="node1" presStyleIdx="0" presStyleCnt="1">
        <dgm:presLayoutVars>
          <dgm:chMax val="0"/>
          <dgm:bulletEnabled val="1"/>
        </dgm:presLayoutVars>
      </dgm:prSet>
      <dgm:spPr/>
    </dgm:pt>
  </dgm:ptLst>
  <dgm:cxnLst>
    <dgm:cxn modelId="{C014B406-3437-49AA-A6D3-24E7EB4A73DC}" type="presOf" srcId="{6624427C-44DF-42D4-A200-95BC82287B57}" destId="{1D964711-F2A0-4068-98C2-D9B1492D36F7}" srcOrd="0" destOrd="0" presId="urn:microsoft.com/office/officeart/2005/8/layout/vList2"/>
    <dgm:cxn modelId="{B8FE9145-D369-4F48-81AF-0C174A80C22C}" type="presOf" srcId="{C844050F-DFA3-45D8-862F-3F32BE86AF2B}" destId="{DC158A22-6C40-4030-8F21-23081BC9592C}" srcOrd="0" destOrd="0" presId="urn:microsoft.com/office/officeart/2005/8/layout/vList2"/>
    <dgm:cxn modelId="{FBAE669F-59EB-4D48-A2A0-FD148BF4D3A8}" srcId="{6624427C-44DF-42D4-A200-95BC82287B57}" destId="{C844050F-DFA3-45D8-862F-3F32BE86AF2B}" srcOrd="0" destOrd="0" parTransId="{F6B7A6EE-1A23-43DB-9C27-1CEF837BEDAC}" sibTransId="{B2BD72CA-4605-4AB2-AE42-6B37EDE6A2A5}"/>
    <dgm:cxn modelId="{6EC29F46-2DD9-4BD5-AB49-DE5EB45874AE}" type="presParOf" srcId="{1D964711-F2A0-4068-98C2-D9B1492D36F7}" destId="{DC158A22-6C40-4030-8F21-23081BC9592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A42230A-D724-49A1-9A4C-7178FEF14D23}" type="doc">
      <dgm:prSet loTypeId="urn:microsoft.com/office/officeart/2005/8/layout/vList2" loCatId="list" qsTypeId="urn:microsoft.com/office/officeart/2005/8/quickstyle/simple4" qsCatId="simple" csTypeId="urn:microsoft.com/office/officeart/2005/8/colors/accent2_1" csCatId="accent2"/>
      <dgm:spPr/>
      <dgm:t>
        <a:bodyPr/>
        <a:lstStyle/>
        <a:p>
          <a:endParaRPr lang="en-IN"/>
        </a:p>
      </dgm:t>
    </dgm:pt>
    <dgm:pt modelId="{05C9BEB8-DC60-444E-A289-E719A7166D52}">
      <dgm:prSet/>
      <dgm:spPr/>
      <dgm:t>
        <a:bodyPr/>
        <a:lstStyle/>
        <a:p>
          <a:r>
            <a:rPr lang="en-US" b="0" i="0" dirty="0"/>
            <a:t>“Support Vector Machine” (SVM) is a supervised </a:t>
          </a:r>
          <a:r>
            <a:rPr lang="en-US" dirty="0"/>
            <a:t>machine learning algorithm</a:t>
          </a:r>
          <a:r>
            <a:rPr lang="en-US" b="0" i="0" dirty="0"/>
            <a:t> which can be used for both classification or regression challenges. However,  it is mostly used in classification problems. In the SVM algorithm, we plot each data item as a point in n-dimensional space (where n is number of features you have) with the value of each feature being the value of a particular coordinate. Then, we perform classification by finding the hyper-plane that differentiates the two classes very well </a:t>
          </a:r>
          <a:endParaRPr lang="en-IN" dirty="0"/>
        </a:p>
      </dgm:t>
    </dgm:pt>
    <dgm:pt modelId="{63657C89-F7E0-4000-9336-71464E99A15D}" type="parTrans" cxnId="{0C730672-E81C-4FA1-8531-F67AF00C8457}">
      <dgm:prSet/>
      <dgm:spPr/>
      <dgm:t>
        <a:bodyPr/>
        <a:lstStyle/>
        <a:p>
          <a:endParaRPr lang="en-IN"/>
        </a:p>
      </dgm:t>
    </dgm:pt>
    <dgm:pt modelId="{9C62214E-2A38-4978-85FA-7756D12B6919}" type="sibTrans" cxnId="{0C730672-E81C-4FA1-8531-F67AF00C8457}">
      <dgm:prSet/>
      <dgm:spPr/>
      <dgm:t>
        <a:bodyPr/>
        <a:lstStyle/>
        <a:p>
          <a:endParaRPr lang="en-IN"/>
        </a:p>
      </dgm:t>
    </dgm:pt>
    <dgm:pt modelId="{280A4527-9521-4B26-A1D3-235E3E4C93A8}" type="pres">
      <dgm:prSet presAssocID="{1A42230A-D724-49A1-9A4C-7178FEF14D23}" presName="linear" presStyleCnt="0">
        <dgm:presLayoutVars>
          <dgm:animLvl val="lvl"/>
          <dgm:resizeHandles val="exact"/>
        </dgm:presLayoutVars>
      </dgm:prSet>
      <dgm:spPr/>
    </dgm:pt>
    <dgm:pt modelId="{A417E89B-C909-427D-BEE3-4BC8F49AD517}" type="pres">
      <dgm:prSet presAssocID="{05C9BEB8-DC60-444E-A289-E719A7166D52}" presName="parentText" presStyleLbl="node1" presStyleIdx="0" presStyleCnt="1">
        <dgm:presLayoutVars>
          <dgm:chMax val="0"/>
          <dgm:bulletEnabled val="1"/>
        </dgm:presLayoutVars>
      </dgm:prSet>
      <dgm:spPr/>
    </dgm:pt>
  </dgm:ptLst>
  <dgm:cxnLst>
    <dgm:cxn modelId="{9D9CDE23-82EF-4107-82D1-5E2FB2AE34CA}" type="presOf" srcId="{05C9BEB8-DC60-444E-A289-E719A7166D52}" destId="{A417E89B-C909-427D-BEE3-4BC8F49AD517}" srcOrd="0" destOrd="0" presId="urn:microsoft.com/office/officeart/2005/8/layout/vList2"/>
    <dgm:cxn modelId="{0C730672-E81C-4FA1-8531-F67AF00C8457}" srcId="{1A42230A-D724-49A1-9A4C-7178FEF14D23}" destId="{05C9BEB8-DC60-444E-A289-E719A7166D52}" srcOrd="0" destOrd="0" parTransId="{63657C89-F7E0-4000-9336-71464E99A15D}" sibTransId="{9C62214E-2A38-4978-85FA-7756D12B6919}"/>
    <dgm:cxn modelId="{24FBE356-0C4B-4547-B34E-C3757D5E3DDD}" type="presOf" srcId="{1A42230A-D724-49A1-9A4C-7178FEF14D23}" destId="{280A4527-9521-4B26-A1D3-235E3E4C93A8}" srcOrd="0" destOrd="0" presId="urn:microsoft.com/office/officeart/2005/8/layout/vList2"/>
    <dgm:cxn modelId="{4850EB15-479F-4222-88C8-9F39A8D9410A}" type="presParOf" srcId="{280A4527-9521-4B26-A1D3-235E3E4C93A8}" destId="{A417E89B-C909-427D-BEE3-4BC8F49AD51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4EF4C4-E609-4956-8753-1E55A3229476}" type="doc">
      <dgm:prSet loTypeId="urn:microsoft.com/office/officeart/2005/8/layout/vList2" loCatId="list" qsTypeId="urn:microsoft.com/office/officeart/2005/8/quickstyle/simple4" qsCatId="simple" csTypeId="urn:microsoft.com/office/officeart/2005/8/colors/accent2_1" csCatId="accent2"/>
      <dgm:spPr/>
      <dgm:t>
        <a:bodyPr/>
        <a:lstStyle/>
        <a:p>
          <a:endParaRPr lang="en-IN"/>
        </a:p>
      </dgm:t>
    </dgm:pt>
    <dgm:pt modelId="{47C85CDF-0594-4E32-AC1F-1CDC648D259B}">
      <dgm:prSet/>
      <dgm:spPr/>
      <dgm:t>
        <a:bodyPr/>
        <a:lstStyle/>
        <a:p>
          <a:r>
            <a:rPr lang="en-US" b="0" i="0"/>
            <a:t>Unlike other classifiers, the support vector machine is </a:t>
          </a:r>
          <a:r>
            <a:rPr lang="en-US"/>
            <a:t>explicitly</a:t>
          </a:r>
          <a:r>
            <a:rPr lang="en-US" b="0" i="0"/>
            <a:t> told to find the best separating line. How? The support vector machine searches for the closest points, which it calls the "support vectors" (the name "support vector machine" is due to the fact that points are like vectors and that the best line "depends on" or is "supported by" the closest points).</a:t>
          </a:r>
          <a:endParaRPr lang="en-IN"/>
        </a:p>
      </dgm:t>
    </dgm:pt>
    <dgm:pt modelId="{FD165E9B-39AD-49E0-821B-F03D52035F93}" type="parTrans" cxnId="{41501CAD-CD3E-4372-B887-BF1E3228746D}">
      <dgm:prSet/>
      <dgm:spPr/>
      <dgm:t>
        <a:bodyPr/>
        <a:lstStyle/>
        <a:p>
          <a:endParaRPr lang="en-IN"/>
        </a:p>
      </dgm:t>
    </dgm:pt>
    <dgm:pt modelId="{B906E0DA-EC24-443D-8E15-D4CB702B3EFC}" type="sibTrans" cxnId="{41501CAD-CD3E-4372-B887-BF1E3228746D}">
      <dgm:prSet/>
      <dgm:spPr/>
      <dgm:t>
        <a:bodyPr/>
        <a:lstStyle/>
        <a:p>
          <a:endParaRPr lang="en-IN"/>
        </a:p>
      </dgm:t>
    </dgm:pt>
    <dgm:pt modelId="{E8F86F3D-A637-4165-A75E-C1C3686B9D8A}">
      <dgm:prSet/>
      <dgm:spPr/>
      <dgm:t>
        <a:bodyPr/>
        <a:lstStyle/>
        <a:p>
          <a:r>
            <a:rPr lang="en-US" b="0" i="0"/>
            <a:t>Once it has found the closest points, the SVM draws a line connecting them. It draws this connecting line by doing vector subtraction (point A - point B). The support vector machine then declares the best separating line to be the line that bisects -- and is perpendicular to -- the connecting line.</a:t>
          </a:r>
          <a:endParaRPr lang="en-IN"/>
        </a:p>
      </dgm:t>
    </dgm:pt>
    <dgm:pt modelId="{205CB2E5-E72A-4489-B179-940EA41FE7E6}" type="parTrans" cxnId="{5B2C09FA-114B-4C88-A819-DD8EF1C69AF6}">
      <dgm:prSet/>
      <dgm:spPr/>
      <dgm:t>
        <a:bodyPr/>
        <a:lstStyle/>
        <a:p>
          <a:endParaRPr lang="en-IN"/>
        </a:p>
      </dgm:t>
    </dgm:pt>
    <dgm:pt modelId="{93CECD1A-C7F6-49E8-8A91-261CD4C794C0}" type="sibTrans" cxnId="{5B2C09FA-114B-4C88-A819-DD8EF1C69AF6}">
      <dgm:prSet/>
      <dgm:spPr/>
      <dgm:t>
        <a:bodyPr/>
        <a:lstStyle/>
        <a:p>
          <a:endParaRPr lang="en-IN"/>
        </a:p>
      </dgm:t>
    </dgm:pt>
    <dgm:pt modelId="{E406DC12-31A5-4AC7-AB5E-C098EC96C598}">
      <dgm:prSet/>
      <dgm:spPr/>
      <dgm:t>
        <a:bodyPr/>
        <a:lstStyle/>
        <a:p>
          <a:r>
            <a:rPr lang="en-US" b="0" i="0"/>
            <a:t>The support vector machine is better because when you get a new sample (new points), you will have already made a line that keeps B and A as far away from each other as possible, and so it is less likely that one will spillover across the line into the other's territory.</a:t>
          </a:r>
          <a:endParaRPr lang="en-IN"/>
        </a:p>
      </dgm:t>
    </dgm:pt>
    <dgm:pt modelId="{46A73AA4-7820-468F-8929-B080A4E88323}" type="parTrans" cxnId="{EACE4931-1766-486A-B6E7-A6ADAE9486DA}">
      <dgm:prSet/>
      <dgm:spPr/>
      <dgm:t>
        <a:bodyPr/>
        <a:lstStyle/>
        <a:p>
          <a:endParaRPr lang="en-IN"/>
        </a:p>
      </dgm:t>
    </dgm:pt>
    <dgm:pt modelId="{A409EFCF-FD9E-4E8C-AB28-39E22A1BF352}" type="sibTrans" cxnId="{EACE4931-1766-486A-B6E7-A6ADAE9486DA}">
      <dgm:prSet/>
      <dgm:spPr/>
      <dgm:t>
        <a:bodyPr/>
        <a:lstStyle/>
        <a:p>
          <a:endParaRPr lang="en-IN"/>
        </a:p>
      </dgm:t>
    </dgm:pt>
    <dgm:pt modelId="{401AD7C0-6BD9-4A81-A0FE-D32556A34907}" type="pres">
      <dgm:prSet presAssocID="{824EF4C4-E609-4956-8753-1E55A3229476}" presName="linear" presStyleCnt="0">
        <dgm:presLayoutVars>
          <dgm:animLvl val="lvl"/>
          <dgm:resizeHandles val="exact"/>
        </dgm:presLayoutVars>
      </dgm:prSet>
      <dgm:spPr/>
    </dgm:pt>
    <dgm:pt modelId="{AB063A24-0A72-4025-AFED-06047CD5CF77}" type="pres">
      <dgm:prSet presAssocID="{47C85CDF-0594-4E32-AC1F-1CDC648D259B}" presName="parentText" presStyleLbl="node1" presStyleIdx="0" presStyleCnt="3">
        <dgm:presLayoutVars>
          <dgm:chMax val="0"/>
          <dgm:bulletEnabled val="1"/>
        </dgm:presLayoutVars>
      </dgm:prSet>
      <dgm:spPr/>
    </dgm:pt>
    <dgm:pt modelId="{F992BE65-6D0D-4A05-B6FB-5CDAEDBA7C1A}" type="pres">
      <dgm:prSet presAssocID="{B906E0DA-EC24-443D-8E15-D4CB702B3EFC}" presName="spacer" presStyleCnt="0"/>
      <dgm:spPr/>
    </dgm:pt>
    <dgm:pt modelId="{1E65DF35-3CE6-4405-BD14-94D36931820B}" type="pres">
      <dgm:prSet presAssocID="{E8F86F3D-A637-4165-A75E-C1C3686B9D8A}" presName="parentText" presStyleLbl="node1" presStyleIdx="1" presStyleCnt="3">
        <dgm:presLayoutVars>
          <dgm:chMax val="0"/>
          <dgm:bulletEnabled val="1"/>
        </dgm:presLayoutVars>
      </dgm:prSet>
      <dgm:spPr/>
    </dgm:pt>
    <dgm:pt modelId="{8436BA1A-C6A2-4605-84E6-A3F455A5B1FD}" type="pres">
      <dgm:prSet presAssocID="{93CECD1A-C7F6-49E8-8A91-261CD4C794C0}" presName="spacer" presStyleCnt="0"/>
      <dgm:spPr/>
    </dgm:pt>
    <dgm:pt modelId="{3EE94E02-6FC3-467F-9C42-32332079FB97}" type="pres">
      <dgm:prSet presAssocID="{E406DC12-31A5-4AC7-AB5E-C098EC96C598}" presName="parentText" presStyleLbl="node1" presStyleIdx="2" presStyleCnt="3">
        <dgm:presLayoutVars>
          <dgm:chMax val="0"/>
          <dgm:bulletEnabled val="1"/>
        </dgm:presLayoutVars>
      </dgm:prSet>
      <dgm:spPr/>
    </dgm:pt>
  </dgm:ptLst>
  <dgm:cxnLst>
    <dgm:cxn modelId="{020E6701-D3EC-4A19-AE85-667B9676794D}" type="presOf" srcId="{824EF4C4-E609-4956-8753-1E55A3229476}" destId="{401AD7C0-6BD9-4A81-A0FE-D32556A34907}" srcOrd="0" destOrd="0" presId="urn:microsoft.com/office/officeart/2005/8/layout/vList2"/>
    <dgm:cxn modelId="{EACE4931-1766-486A-B6E7-A6ADAE9486DA}" srcId="{824EF4C4-E609-4956-8753-1E55A3229476}" destId="{E406DC12-31A5-4AC7-AB5E-C098EC96C598}" srcOrd="2" destOrd="0" parTransId="{46A73AA4-7820-468F-8929-B080A4E88323}" sibTransId="{A409EFCF-FD9E-4E8C-AB28-39E22A1BF352}"/>
    <dgm:cxn modelId="{4DD35B36-E047-4305-8ECF-929A806F9A35}" type="presOf" srcId="{E406DC12-31A5-4AC7-AB5E-C098EC96C598}" destId="{3EE94E02-6FC3-467F-9C42-32332079FB97}" srcOrd="0" destOrd="0" presId="urn:microsoft.com/office/officeart/2005/8/layout/vList2"/>
    <dgm:cxn modelId="{8796BD4C-6B2A-4495-9239-EA1E0E7948A5}" type="presOf" srcId="{E8F86F3D-A637-4165-A75E-C1C3686B9D8A}" destId="{1E65DF35-3CE6-4405-BD14-94D36931820B}" srcOrd="0" destOrd="0" presId="urn:microsoft.com/office/officeart/2005/8/layout/vList2"/>
    <dgm:cxn modelId="{A5938F97-E0A4-4BF1-BA7A-943A17AF8D9B}" type="presOf" srcId="{47C85CDF-0594-4E32-AC1F-1CDC648D259B}" destId="{AB063A24-0A72-4025-AFED-06047CD5CF77}" srcOrd="0" destOrd="0" presId="urn:microsoft.com/office/officeart/2005/8/layout/vList2"/>
    <dgm:cxn modelId="{41501CAD-CD3E-4372-B887-BF1E3228746D}" srcId="{824EF4C4-E609-4956-8753-1E55A3229476}" destId="{47C85CDF-0594-4E32-AC1F-1CDC648D259B}" srcOrd="0" destOrd="0" parTransId="{FD165E9B-39AD-49E0-821B-F03D52035F93}" sibTransId="{B906E0DA-EC24-443D-8E15-D4CB702B3EFC}"/>
    <dgm:cxn modelId="{5B2C09FA-114B-4C88-A819-DD8EF1C69AF6}" srcId="{824EF4C4-E609-4956-8753-1E55A3229476}" destId="{E8F86F3D-A637-4165-A75E-C1C3686B9D8A}" srcOrd="1" destOrd="0" parTransId="{205CB2E5-E72A-4489-B179-940EA41FE7E6}" sibTransId="{93CECD1A-C7F6-49E8-8A91-261CD4C794C0}"/>
    <dgm:cxn modelId="{1D9C2BB7-3937-4A9A-9544-7FE4F088B74C}" type="presParOf" srcId="{401AD7C0-6BD9-4A81-A0FE-D32556A34907}" destId="{AB063A24-0A72-4025-AFED-06047CD5CF77}" srcOrd="0" destOrd="0" presId="urn:microsoft.com/office/officeart/2005/8/layout/vList2"/>
    <dgm:cxn modelId="{B18BB463-3B47-4B63-B363-66F106891236}" type="presParOf" srcId="{401AD7C0-6BD9-4A81-A0FE-D32556A34907}" destId="{F992BE65-6D0D-4A05-B6FB-5CDAEDBA7C1A}" srcOrd="1" destOrd="0" presId="urn:microsoft.com/office/officeart/2005/8/layout/vList2"/>
    <dgm:cxn modelId="{F61DA954-6FE4-445E-87B4-89E5EDF5C2A4}" type="presParOf" srcId="{401AD7C0-6BD9-4A81-A0FE-D32556A34907}" destId="{1E65DF35-3CE6-4405-BD14-94D36931820B}" srcOrd="2" destOrd="0" presId="urn:microsoft.com/office/officeart/2005/8/layout/vList2"/>
    <dgm:cxn modelId="{00AE897B-00E8-4D9A-B862-9F014382AE8F}" type="presParOf" srcId="{401AD7C0-6BD9-4A81-A0FE-D32556A34907}" destId="{8436BA1A-C6A2-4605-84E6-A3F455A5B1FD}" srcOrd="3" destOrd="0" presId="urn:microsoft.com/office/officeart/2005/8/layout/vList2"/>
    <dgm:cxn modelId="{ED1019E0-6DE9-4743-87CB-F1C57D4EA230}" type="presParOf" srcId="{401AD7C0-6BD9-4A81-A0FE-D32556A34907}" destId="{3EE94E02-6FC3-467F-9C42-32332079FB9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E6FEBA8-8F80-4BB1-ABC5-6E6CD1D2767E}" type="doc">
      <dgm:prSet loTypeId="urn:microsoft.com/office/officeart/2005/8/layout/vList2" loCatId="list" qsTypeId="urn:microsoft.com/office/officeart/2005/8/quickstyle/simple4" qsCatId="simple" csTypeId="urn:microsoft.com/office/officeart/2005/8/colors/accent2_1" csCatId="accent2"/>
      <dgm:spPr/>
      <dgm:t>
        <a:bodyPr/>
        <a:lstStyle/>
        <a:p>
          <a:endParaRPr lang="en-IN"/>
        </a:p>
      </dgm:t>
    </dgm:pt>
    <dgm:pt modelId="{45371A91-8A8E-4291-AC55-CB1DF8185CE4}">
      <dgm:prSet/>
      <dgm:spPr/>
      <dgm:t>
        <a:bodyPr/>
        <a:lstStyle/>
        <a:p>
          <a:r>
            <a:rPr lang="en-US"/>
            <a:t>Our Emotion analysis is based on Natural Language Processing, and uses several textual features like emoticons, degree words and negations, Parts Of Speech and other grammatical analysis.</a:t>
          </a:r>
          <a:endParaRPr lang="en-IN"/>
        </a:p>
      </dgm:t>
    </dgm:pt>
    <dgm:pt modelId="{EEE8201E-1773-46BE-A570-932B7DA24A79}" type="parTrans" cxnId="{89F783F2-FA53-49F6-8274-1298FB008C63}">
      <dgm:prSet/>
      <dgm:spPr/>
      <dgm:t>
        <a:bodyPr/>
        <a:lstStyle/>
        <a:p>
          <a:endParaRPr lang="en-IN"/>
        </a:p>
      </dgm:t>
    </dgm:pt>
    <dgm:pt modelId="{00152E2E-2E1D-417A-8463-9F010D6CB8A3}" type="sibTrans" cxnId="{89F783F2-FA53-49F6-8274-1298FB008C63}">
      <dgm:prSet/>
      <dgm:spPr/>
      <dgm:t>
        <a:bodyPr/>
        <a:lstStyle/>
        <a:p>
          <a:endParaRPr lang="en-IN"/>
        </a:p>
      </dgm:t>
    </dgm:pt>
    <dgm:pt modelId="{79D8D9EB-0598-43AF-8092-4BCC0CE3033D}">
      <dgm:prSet/>
      <dgm:spPr/>
      <dgm:t>
        <a:bodyPr/>
        <a:lstStyle/>
        <a:p>
          <a:r>
            <a:rPr lang="en-US" dirty="0"/>
            <a:t>Natural Language Toolkit (</a:t>
          </a:r>
          <a:r>
            <a:rPr lang="en-US" dirty="0" err="1"/>
            <a:t>nltk</a:t>
          </a:r>
          <a:r>
            <a:rPr lang="en-US" dirty="0"/>
            <a:t>) which is used for building programs that work with human language </a:t>
          </a:r>
          <a:r>
            <a:rPr lang="en-US" b="0" i="0" dirty="0"/>
            <a:t>data for applying in statistical natural language processing (NLP). It contains text processing libraries for tokenization, parsing, classification, stemming, tagging and semantic reasoning</a:t>
          </a:r>
          <a:endParaRPr lang="en-IN" dirty="0"/>
        </a:p>
      </dgm:t>
    </dgm:pt>
    <dgm:pt modelId="{DF58F7E4-5E21-4BCC-821D-7E1230029EE3}" type="parTrans" cxnId="{1A50CCF0-9EAF-4613-A191-A19D523F6E04}">
      <dgm:prSet/>
      <dgm:spPr/>
      <dgm:t>
        <a:bodyPr/>
        <a:lstStyle/>
        <a:p>
          <a:endParaRPr lang="en-IN"/>
        </a:p>
      </dgm:t>
    </dgm:pt>
    <dgm:pt modelId="{89240154-6D47-475A-B9AF-E584E15CF5BE}" type="sibTrans" cxnId="{1A50CCF0-9EAF-4613-A191-A19D523F6E04}">
      <dgm:prSet/>
      <dgm:spPr/>
      <dgm:t>
        <a:bodyPr/>
        <a:lstStyle/>
        <a:p>
          <a:endParaRPr lang="en-IN"/>
        </a:p>
      </dgm:t>
    </dgm:pt>
    <dgm:pt modelId="{F744B649-0C0C-4D11-98E6-30161F554722}">
      <dgm:prSet/>
      <dgm:spPr/>
      <dgm:t>
        <a:bodyPr/>
        <a:lstStyle/>
        <a:p>
          <a:r>
            <a:rPr lang="en-US"/>
            <a:t>In this approach we use the tweets in Tweets Set as well as from the live API data</a:t>
          </a:r>
          <a:endParaRPr lang="en-IN"/>
        </a:p>
      </dgm:t>
    </dgm:pt>
    <dgm:pt modelId="{3A1C0103-7BE5-4B60-8D8C-E33E103E488F}" type="parTrans" cxnId="{B59F830A-8FC4-4E96-879E-D90172BD9B5B}">
      <dgm:prSet/>
      <dgm:spPr/>
      <dgm:t>
        <a:bodyPr/>
        <a:lstStyle/>
        <a:p>
          <a:endParaRPr lang="en-IN"/>
        </a:p>
      </dgm:t>
    </dgm:pt>
    <dgm:pt modelId="{F2FBC7B0-4898-41EF-B869-A67CAEFB8DF5}" type="sibTrans" cxnId="{B59F830A-8FC4-4E96-879E-D90172BD9B5B}">
      <dgm:prSet/>
      <dgm:spPr/>
      <dgm:t>
        <a:bodyPr/>
        <a:lstStyle/>
        <a:p>
          <a:endParaRPr lang="en-IN"/>
        </a:p>
      </dgm:t>
    </dgm:pt>
    <dgm:pt modelId="{9483CCAE-65CC-43EC-82E9-20619CC01245}" type="pres">
      <dgm:prSet presAssocID="{5E6FEBA8-8F80-4BB1-ABC5-6E6CD1D2767E}" presName="linear" presStyleCnt="0">
        <dgm:presLayoutVars>
          <dgm:animLvl val="lvl"/>
          <dgm:resizeHandles val="exact"/>
        </dgm:presLayoutVars>
      </dgm:prSet>
      <dgm:spPr/>
    </dgm:pt>
    <dgm:pt modelId="{CC73B0BD-EC27-40A5-9997-9256E78FE719}" type="pres">
      <dgm:prSet presAssocID="{45371A91-8A8E-4291-AC55-CB1DF8185CE4}" presName="parentText" presStyleLbl="node1" presStyleIdx="0" presStyleCnt="3">
        <dgm:presLayoutVars>
          <dgm:chMax val="0"/>
          <dgm:bulletEnabled val="1"/>
        </dgm:presLayoutVars>
      </dgm:prSet>
      <dgm:spPr/>
    </dgm:pt>
    <dgm:pt modelId="{7D74C688-8CBC-48F9-8FED-D17445979076}" type="pres">
      <dgm:prSet presAssocID="{00152E2E-2E1D-417A-8463-9F010D6CB8A3}" presName="spacer" presStyleCnt="0"/>
      <dgm:spPr/>
    </dgm:pt>
    <dgm:pt modelId="{EA0A0FCF-83E5-40A1-A779-9D733E3D2BFF}" type="pres">
      <dgm:prSet presAssocID="{79D8D9EB-0598-43AF-8092-4BCC0CE3033D}" presName="parentText" presStyleLbl="node1" presStyleIdx="1" presStyleCnt="3">
        <dgm:presLayoutVars>
          <dgm:chMax val="0"/>
          <dgm:bulletEnabled val="1"/>
        </dgm:presLayoutVars>
      </dgm:prSet>
      <dgm:spPr/>
    </dgm:pt>
    <dgm:pt modelId="{748EC1A8-EE89-4DE6-B41E-597CC5755AB3}" type="pres">
      <dgm:prSet presAssocID="{89240154-6D47-475A-B9AF-E584E15CF5BE}" presName="spacer" presStyleCnt="0"/>
      <dgm:spPr/>
    </dgm:pt>
    <dgm:pt modelId="{637D7C24-C1FB-4379-B058-639D9B7B9A74}" type="pres">
      <dgm:prSet presAssocID="{F744B649-0C0C-4D11-98E6-30161F554722}" presName="parentText" presStyleLbl="node1" presStyleIdx="2" presStyleCnt="3">
        <dgm:presLayoutVars>
          <dgm:chMax val="0"/>
          <dgm:bulletEnabled val="1"/>
        </dgm:presLayoutVars>
      </dgm:prSet>
      <dgm:spPr/>
    </dgm:pt>
  </dgm:ptLst>
  <dgm:cxnLst>
    <dgm:cxn modelId="{B59F830A-8FC4-4E96-879E-D90172BD9B5B}" srcId="{5E6FEBA8-8F80-4BB1-ABC5-6E6CD1D2767E}" destId="{F744B649-0C0C-4D11-98E6-30161F554722}" srcOrd="2" destOrd="0" parTransId="{3A1C0103-7BE5-4B60-8D8C-E33E103E488F}" sibTransId="{F2FBC7B0-4898-41EF-B869-A67CAEFB8DF5}"/>
    <dgm:cxn modelId="{2CDE9C29-4C65-42E9-983B-D393F4B2CAD0}" type="presOf" srcId="{45371A91-8A8E-4291-AC55-CB1DF8185CE4}" destId="{CC73B0BD-EC27-40A5-9997-9256E78FE719}" srcOrd="0" destOrd="0" presId="urn:microsoft.com/office/officeart/2005/8/layout/vList2"/>
    <dgm:cxn modelId="{FAE5CC37-CA5B-4AE8-9E2C-7E2015E840D9}" type="presOf" srcId="{5E6FEBA8-8F80-4BB1-ABC5-6E6CD1D2767E}" destId="{9483CCAE-65CC-43EC-82E9-20619CC01245}" srcOrd="0" destOrd="0" presId="urn:microsoft.com/office/officeart/2005/8/layout/vList2"/>
    <dgm:cxn modelId="{D1F8A34D-21EE-492E-843C-4445036BB5CB}" type="presOf" srcId="{F744B649-0C0C-4D11-98E6-30161F554722}" destId="{637D7C24-C1FB-4379-B058-639D9B7B9A74}" srcOrd="0" destOrd="0" presId="urn:microsoft.com/office/officeart/2005/8/layout/vList2"/>
    <dgm:cxn modelId="{E325D29F-F8CD-4F1B-85DD-632DE1A9F6B5}" type="presOf" srcId="{79D8D9EB-0598-43AF-8092-4BCC0CE3033D}" destId="{EA0A0FCF-83E5-40A1-A779-9D733E3D2BFF}" srcOrd="0" destOrd="0" presId="urn:microsoft.com/office/officeart/2005/8/layout/vList2"/>
    <dgm:cxn modelId="{1A50CCF0-9EAF-4613-A191-A19D523F6E04}" srcId="{5E6FEBA8-8F80-4BB1-ABC5-6E6CD1D2767E}" destId="{79D8D9EB-0598-43AF-8092-4BCC0CE3033D}" srcOrd="1" destOrd="0" parTransId="{DF58F7E4-5E21-4BCC-821D-7E1230029EE3}" sibTransId="{89240154-6D47-475A-B9AF-E584E15CF5BE}"/>
    <dgm:cxn modelId="{89F783F2-FA53-49F6-8274-1298FB008C63}" srcId="{5E6FEBA8-8F80-4BB1-ABC5-6E6CD1D2767E}" destId="{45371A91-8A8E-4291-AC55-CB1DF8185CE4}" srcOrd="0" destOrd="0" parTransId="{EEE8201E-1773-46BE-A570-932B7DA24A79}" sibTransId="{00152E2E-2E1D-417A-8463-9F010D6CB8A3}"/>
    <dgm:cxn modelId="{5211FC28-A0BB-48B0-878D-CE4A84A25258}" type="presParOf" srcId="{9483CCAE-65CC-43EC-82E9-20619CC01245}" destId="{CC73B0BD-EC27-40A5-9997-9256E78FE719}" srcOrd="0" destOrd="0" presId="urn:microsoft.com/office/officeart/2005/8/layout/vList2"/>
    <dgm:cxn modelId="{1DE3EA31-4E13-4369-950F-E45ABAA52CBB}" type="presParOf" srcId="{9483CCAE-65CC-43EC-82E9-20619CC01245}" destId="{7D74C688-8CBC-48F9-8FED-D17445979076}" srcOrd="1" destOrd="0" presId="urn:microsoft.com/office/officeart/2005/8/layout/vList2"/>
    <dgm:cxn modelId="{67EF304C-929E-4A8D-9C15-69D0276D50D7}" type="presParOf" srcId="{9483CCAE-65CC-43EC-82E9-20619CC01245}" destId="{EA0A0FCF-83E5-40A1-A779-9D733E3D2BFF}" srcOrd="2" destOrd="0" presId="urn:microsoft.com/office/officeart/2005/8/layout/vList2"/>
    <dgm:cxn modelId="{B6C71211-CAD3-4057-99D5-38D4F5104C78}" type="presParOf" srcId="{9483CCAE-65CC-43EC-82E9-20619CC01245}" destId="{748EC1A8-EE89-4DE6-B41E-597CC5755AB3}" srcOrd="3" destOrd="0" presId="urn:microsoft.com/office/officeart/2005/8/layout/vList2"/>
    <dgm:cxn modelId="{9068668C-4BB0-46E0-98FD-2CCF54DC9152}" type="presParOf" srcId="{9483CCAE-65CC-43EC-82E9-20619CC01245}" destId="{637D7C24-C1FB-4379-B058-639D9B7B9A7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2549B07-A41F-486E-8752-AEEEF8DD2EE6}" type="doc">
      <dgm:prSet loTypeId="urn:microsoft.com/office/officeart/2005/8/layout/vList2" loCatId="list" qsTypeId="urn:microsoft.com/office/officeart/2005/8/quickstyle/3d1" qsCatId="3D" csTypeId="urn:microsoft.com/office/officeart/2005/8/colors/accent2_1" csCatId="accent2" phldr="1"/>
      <dgm:spPr/>
      <dgm:t>
        <a:bodyPr/>
        <a:lstStyle/>
        <a:p>
          <a:endParaRPr lang="en-IN"/>
        </a:p>
      </dgm:t>
    </dgm:pt>
    <dgm:pt modelId="{9B33AC8E-1070-487C-B0D3-F271D8D220DB}">
      <dgm:prSet/>
      <dgm:spPr/>
      <dgm:t>
        <a:bodyPr/>
        <a:lstStyle/>
        <a:p>
          <a:r>
            <a:rPr lang="en-US" dirty="0"/>
            <a:t>pos: Parts of Speech (noun, verb, adjective, for example) </a:t>
          </a:r>
          <a:endParaRPr lang="en-IN" dirty="0"/>
        </a:p>
      </dgm:t>
    </dgm:pt>
    <dgm:pt modelId="{B9C6CC95-D85D-4A26-B954-7149F3C033FD}" type="parTrans" cxnId="{90AE754B-1721-45E9-8292-C9339D93494B}">
      <dgm:prSet/>
      <dgm:spPr/>
      <dgm:t>
        <a:bodyPr/>
        <a:lstStyle/>
        <a:p>
          <a:endParaRPr lang="en-IN"/>
        </a:p>
      </dgm:t>
    </dgm:pt>
    <dgm:pt modelId="{8ADE9C17-21FA-41BA-847B-BC3B096582C5}" type="sibTrans" cxnId="{90AE754B-1721-45E9-8292-C9339D93494B}">
      <dgm:prSet/>
      <dgm:spPr/>
      <dgm:t>
        <a:bodyPr/>
        <a:lstStyle/>
        <a:p>
          <a:endParaRPr lang="en-IN"/>
        </a:p>
      </dgm:t>
    </dgm:pt>
    <dgm:pt modelId="{C445BA09-CC79-4F17-A264-E759FE1F1740}">
      <dgm:prSet/>
      <dgm:spPr/>
      <dgm:t>
        <a:bodyPr/>
        <a:lstStyle/>
        <a:p>
          <a:r>
            <a:rPr lang="en-US" dirty="0"/>
            <a:t>lemma: Lemmatized version of that word </a:t>
          </a:r>
          <a:endParaRPr lang="en-IN" dirty="0"/>
        </a:p>
      </dgm:t>
    </dgm:pt>
    <dgm:pt modelId="{D4EA175B-DFEA-4293-B3BB-93019D2B0585}" type="parTrans" cxnId="{1978E927-5813-4150-AA4B-AA4699E5DFFB}">
      <dgm:prSet/>
      <dgm:spPr/>
      <dgm:t>
        <a:bodyPr/>
        <a:lstStyle/>
        <a:p>
          <a:endParaRPr lang="en-IN"/>
        </a:p>
      </dgm:t>
    </dgm:pt>
    <dgm:pt modelId="{CBE8EF9E-030F-4BDE-8B62-4590CD564507}" type="sibTrans" cxnId="{1978E927-5813-4150-AA4B-AA4699E5DFFB}">
      <dgm:prSet/>
      <dgm:spPr/>
      <dgm:t>
        <a:bodyPr/>
        <a:lstStyle/>
        <a:p>
          <a:endParaRPr lang="en-IN"/>
        </a:p>
      </dgm:t>
    </dgm:pt>
    <dgm:pt modelId="{DA6D9F49-F8F6-4799-B644-BDEEC45A5A99}">
      <dgm:prSet/>
      <dgm:spPr/>
      <dgm:t>
        <a:bodyPr/>
        <a:lstStyle/>
        <a:p>
          <a:r>
            <a:rPr lang="en-US" dirty="0"/>
            <a:t>Next, the annotated (and filtered) tokens are matched against the words present in the EWS. But first, all the words in the EWS are lemmatized to their base form. </a:t>
          </a:r>
          <a:r>
            <a:rPr lang="en-US" dirty="0" err="1"/>
            <a:t>Eg.</a:t>
          </a:r>
          <a:r>
            <a:rPr lang="en-US" dirty="0"/>
            <a:t> “happiness” and “happily” are changed to “happy”. While matching the tokens against the EWS, only the tokens that are annotated as “O” (the other entity in Named Entity Recognition) are considered, because a named entity (location, time or a person word, for example) can never be an Emotion-word.</a:t>
          </a:r>
          <a:endParaRPr lang="en-IN" dirty="0"/>
        </a:p>
      </dgm:t>
    </dgm:pt>
    <dgm:pt modelId="{6BC9CD44-C5CF-4BB1-8A82-59DCF1F4DBE5}" type="parTrans" cxnId="{EEC07204-29A5-4EAD-88B0-A85BD3DC09A0}">
      <dgm:prSet/>
      <dgm:spPr/>
      <dgm:t>
        <a:bodyPr/>
        <a:lstStyle/>
        <a:p>
          <a:endParaRPr lang="en-IN"/>
        </a:p>
      </dgm:t>
    </dgm:pt>
    <dgm:pt modelId="{F769A419-1867-4805-B581-ADE9EFDA6F42}" type="sibTrans" cxnId="{EEC07204-29A5-4EAD-88B0-A85BD3DC09A0}">
      <dgm:prSet/>
      <dgm:spPr/>
      <dgm:t>
        <a:bodyPr/>
        <a:lstStyle/>
        <a:p>
          <a:endParaRPr lang="en-IN"/>
        </a:p>
      </dgm:t>
    </dgm:pt>
    <dgm:pt modelId="{527D031D-AC59-440C-89AB-5700220B9FA8}">
      <dgm:prSet/>
      <dgm:spPr/>
      <dgm:t>
        <a:bodyPr/>
        <a:lstStyle/>
        <a:p>
          <a:r>
            <a:rPr lang="en-US" dirty="0"/>
            <a:t>A matched token along with all its characteristics/annotations is stored as a hit, Every hit is finally a tuple of its features that contribute in the process.</a:t>
          </a:r>
          <a:endParaRPr lang="en-IN" dirty="0"/>
        </a:p>
      </dgm:t>
    </dgm:pt>
    <dgm:pt modelId="{98298FBB-CF72-4951-B992-4E4A0916483C}" type="parTrans" cxnId="{FFB40E8B-1539-4490-A8C8-0635DED3D32B}">
      <dgm:prSet/>
      <dgm:spPr/>
      <dgm:t>
        <a:bodyPr/>
        <a:lstStyle/>
        <a:p>
          <a:endParaRPr lang="en-IN"/>
        </a:p>
      </dgm:t>
    </dgm:pt>
    <dgm:pt modelId="{7A9ADF4F-6739-4A76-A1A4-0E084E3BFA7D}" type="sibTrans" cxnId="{FFB40E8B-1539-4490-A8C8-0635DED3D32B}">
      <dgm:prSet/>
      <dgm:spPr/>
      <dgm:t>
        <a:bodyPr/>
        <a:lstStyle/>
        <a:p>
          <a:endParaRPr lang="en-IN"/>
        </a:p>
      </dgm:t>
    </dgm:pt>
    <dgm:pt modelId="{0715593E-84C6-4D4F-9D95-E374AE8D4550}">
      <dgm:prSet/>
      <dgm:spPr/>
      <dgm:t>
        <a:bodyPr/>
        <a:lstStyle/>
        <a:p>
          <a:r>
            <a:rPr lang="en-US" dirty="0"/>
            <a:t>Finally using the Natural language toolkit (</a:t>
          </a:r>
          <a:r>
            <a:rPr lang="en-US" dirty="0" err="1"/>
            <a:t>nltk</a:t>
          </a:r>
          <a:r>
            <a:rPr lang="en-US" dirty="0"/>
            <a:t>) and </a:t>
          </a:r>
          <a:r>
            <a:rPr lang="en-US" dirty="0" err="1"/>
            <a:t>textblob</a:t>
          </a:r>
          <a:r>
            <a:rPr lang="en-US" dirty="0"/>
            <a:t> we then classify the lemmatized sentence containing the token into Worry, Happy, Sad, Love &amp; Hate whichever emotion it carries.</a:t>
          </a:r>
          <a:endParaRPr lang="en-IN" dirty="0"/>
        </a:p>
      </dgm:t>
    </dgm:pt>
    <dgm:pt modelId="{3B1BF14B-DC6D-4B57-8A4D-0141984C1EC9}" type="parTrans" cxnId="{3C83B83C-BE20-46E4-B3C3-2E316E69CAE2}">
      <dgm:prSet/>
      <dgm:spPr/>
      <dgm:t>
        <a:bodyPr/>
        <a:lstStyle/>
        <a:p>
          <a:endParaRPr lang="en-IN"/>
        </a:p>
      </dgm:t>
    </dgm:pt>
    <dgm:pt modelId="{75462E88-D008-4B2A-BDD9-6F8075B2176F}" type="sibTrans" cxnId="{3C83B83C-BE20-46E4-B3C3-2E316E69CAE2}">
      <dgm:prSet/>
      <dgm:spPr/>
      <dgm:t>
        <a:bodyPr/>
        <a:lstStyle/>
        <a:p>
          <a:endParaRPr lang="en-IN"/>
        </a:p>
      </dgm:t>
    </dgm:pt>
    <dgm:pt modelId="{63357C2F-6766-4D57-8453-3C187F8CBE91}" type="pres">
      <dgm:prSet presAssocID="{72549B07-A41F-486E-8752-AEEEF8DD2EE6}" presName="linear" presStyleCnt="0">
        <dgm:presLayoutVars>
          <dgm:animLvl val="lvl"/>
          <dgm:resizeHandles val="exact"/>
        </dgm:presLayoutVars>
      </dgm:prSet>
      <dgm:spPr/>
    </dgm:pt>
    <dgm:pt modelId="{D01D6CBF-89D2-4AED-88A9-70E38B5B78EE}" type="pres">
      <dgm:prSet presAssocID="{9B33AC8E-1070-487C-B0D3-F271D8D220DB}" presName="parentText" presStyleLbl="node1" presStyleIdx="0" presStyleCnt="5">
        <dgm:presLayoutVars>
          <dgm:chMax val="0"/>
          <dgm:bulletEnabled val="1"/>
        </dgm:presLayoutVars>
      </dgm:prSet>
      <dgm:spPr/>
    </dgm:pt>
    <dgm:pt modelId="{3D9008A6-49DA-4AC7-8317-888917DA4890}" type="pres">
      <dgm:prSet presAssocID="{8ADE9C17-21FA-41BA-847B-BC3B096582C5}" presName="spacer" presStyleCnt="0"/>
      <dgm:spPr/>
    </dgm:pt>
    <dgm:pt modelId="{B5E8F153-7FC9-44AC-A54D-1A0CAE9199FA}" type="pres">
      <dgm:prSet presAssocID="{C445BA09-CC79-4F17-A264-E759FE1F1740}" presName="parentText" presStyleLbl="node1" presStyleIdx="1" presStyleCnt="5">
        <dgm:presLayoutVars>
          <dgm:chMax val="0"/>
          <dgm:bulletEnabled val="1"/>
        </dgm:presLayoutVars>
      </dgm:prSet>
      <dgm:spPr/>
    </dgm:pt>
    <dgm:pt modelId="{2B765976-EE8B-44B0-B7A9-4E2AB9BC834B}" type="pres">
      <dgm:prSet presAssocID="{CBE8EF9E-030F-4BDE-8B62-4590CD564507}" presName="spacer" presStyleCnt="0"/>
      <dgm:spPr/>
    </dgm:pt>
    <dgm:pt modelId="{1A7D3217-15AC-421E-BD6D-F3856264E359}" type="pres">
      <dgm:prSet presAssocID="{DA6D9F49-F8F6-4799-B644-BDEEC45A5A99}" presName="parentText" presStyleLbl="node1" presStyleIdx="2" presStyleCnt="5">
        <dgm:presLayoutVars>
          <dgm:chMax val="0"/>
          <dgm:bulletEnabled val="1"/>
        </dgm:presLayoutVars>
      </dgm:prSet>
      <dgm:spPr/>
    </dgm:pt>
    <dgm:pt modelId="{916BAAB2-2626-470C-96E9-7E64B7B2DA9B}" type="pres">
      <dgm:prSet presAssocID="{F769A419-1867-4805-B581-ADE9EFDA6F42}" presName="spacer" presStyleCnt="0"/>
      <dgm:spPr/>
    </dgm:pt>
    <dgm:pt modelId="{F1AC3633-2A16-42C2-87AF-68F11E645811}" type="pres">
      <dgm:prSet presAssocID="{527D031D-AC59-440C-89AB-5700220B9FA8}" presName="parentText" presStyleLbl="node1" presStyleIdx="3" presStyleCnt="5">
        <dgm:presLayoutVars>
          <dgm:chMax val="0"/>
          <dgm:bulletEnabled val="1"/>
        </dgm:presLayoutVars>
      </dgm:prSet>
      <dgm:spPr/>
    </dgm:pt>
    <dgm:pt modelId="{2AC41550-ADAD-4D7B-A671-E1F73600A66F}" type="pres">
      <dgm:prSet presAssocID="{7A9ADF4F-6739-4A76-A1A4-0E084E3BFA7D}" presName="spacer" presStyleCnt="0"/>
      <dgm:spPr/>
    </dgm:pt>
    <dgm:pt modelId="{EF412DD2-F3B7-4F8C-8DAE-94652A519A80}" type="pres">
      <dgm:prSet presAssocID="{0715593E-84C6-4D4F-9D95-E374AE8D4550}" presName="parentText" presStyleLbl="node1" presStyleIdx="4" presStyleCnt="5">
        <dgm:presLayoutVars>
          <dgm:chMax val="0"/>
          <dgm:bulletEnabled val="1"/>
        </dgm:presLayoutVars>
      </dgm:prSet>
      <dgm:spPr/>
    </dgm:pt>
  </dgm:ptLst>
  <dgm:cxnLst>
    <dgm:cxn modelId="{EEC07204-29A5-4EAD-88B0-A85BD3DC09A0}" srcId="{72549B07-A41F-486E-8752-AEEEF8DD2EE6}" destId="{DA6D9F49-F8F6-4799-B644-BDEEC45A5A99}" srcOrd="2" destOrd="0" parTransId="{6BC9CD44-C5CF-4BB1-8A82-59DCF1F4DBE5}" sibTransId="{F769A419-1867-4805-B581-ADE9EFDA6F42}"/>
    <dgm:cxn modelId="{89F46323-69FB-47EC-9164-E2BA716F1568}" type="presOf" srcId="{72549B07-A41F-486E-8752-AEEEF8DD2EE6}" destId="{63357C2F-6766-4D57-8453-3C187F8CBE91}" srcOrd="0" destOrd="0" presId="urn:microsoft.com/office/officeart/2005/8/layout/vList2"/>
    <dgm:cxn modelId="{10152C25-3C33-4D8D-A919-C67CF8F347D9}" type="presOf" srcId="{C445BA09-CC79-4F17-A264-E759FE1F1740}" destId="{B5E8F153-7FC9-44AC-A54D-1A0CAE9199FA}" srcOrd="0" destOrd="0" presId="urn:microsoft.com/office/officeart/2005/8/layout/vList2"/>
    <dgm:cxn modelId="{1978E927-5813-4150-AA4B-AA4699E5DFFB}" srcId="{72549B07-A41F-486E-8752-AEEEF8DD2EE6}" destId="{C445BA09-CC79-4F17-A264-E759FE1F1740}" srcOrd="1" destOrd="0" parTransId="{D4EA175B-DFEA-4293-B3BB-93019D2B0585}" sibTransId="{CBE8EF9E-030F-4BDE-8B62-4590CD564507}"/>
    <dgm:cxn modelId="{3C83B83C-BE20-46E4-B3C3-2E316E69CAE2}" srcId="{72549B07-A41F-486E-8752-AEEEF8DD2EE6}" destId="{0715593E-84C6-4D4F-9D95-E374AE8D4550}" srcOrd="4" destOrd="0" parTransId="{3B1BF14B-DC6D-4B57-8A4D-0141984C1EC9}" sibTransId="{75462E88-D008-4B2A-BDD9-6F8075B2176F}"/>
    <dgm:cxn modelId="{5AA0375B-73D8-4FBB-8C89-72C99E12A6F8}" type="presOf" srcId="{DA6D9F49-F8F6-4799-B644-BDEEC45A5A99}" destId="{1A7D3217-15AC-421E-BD6D-F3856264E359}" srcOrd="0" destOrd="0" presId="urn:microsoft.com/office/officeart/2005/8/layout/vList2"/>
    <dgm:cxn modelId="{90AE754B-1721-45E9-8292-C9339D93494B}" srcId="{72549B07-A41F-486E-8752-AEEEF8DD2EE6}" destId="{9B33AC8E-1070-487C-B0D3-F271D8D220DB}" srcOrd="0" destOrd="0" parTransId="{B9C6CC95-D85D-4A26-B954-7149F3C033FD}" sibTransId="{8ADE9C17-21FA-41BA-847B-BC3B096582C5}"/>
    <dgm:cxn modelId="{1C7B1D6D-800F-4397-BE18-7AF58639B2F1}" type="presOf" srcId="{0715593E-84C6-4D4F-9D95-E374AE8D4550}" destId="{EF412DD2-F3B7-4F8C-8DAE-94652A519A80}" srcOrd="0" destOrd="0" presId="urn:microsoft.com/office/officeart/2005/8/layout/vList2"/>
    <dgm:cxn modelId="{2170B786-938A-42CE-9332-5B1179ABF725}" type="presOf" srcId="{527D031D-AC59-440C-89AB-5700220B9FA8}" destId="{F1AC3633-2A16-42C2-87AF-68F11E645811}" srcOrd="0" destOrd="0" presId="urn:microsoft.com/office/officeart/2005/8/layout/vList2"/>
    <dgm:cxn modelId="{FFB40E8B-1539-4490-A8C8-0635DED3D32B}" srcId="{72549B07-A41F-486E-8752-AEEEF8DD2EE6}" destId="{527D031D-AC59-440C-89AB-5700220B9FA8}" srcOrd="3" destOrd="0" parTransId="{98298FBB-CF72-4951-B992-4E4A0916483C}" sibTransId="{7A9ADF4F-6739-4A76-A1A4-0E084E3BFA7D}"/>
    <dgm:cxn modelId="{C9A466C1-AE32-4CE8-A0A1-7A01864FA1AD}" type="presOf" srcId="{9B33AC8E-1070-487C-B0D3-F271D8D220DB}" destId="{D01D6CBF-89D2-4AED-88A9-70E38B5B78EE}" srcOrd="0" destOrd="0" presId="urn:microsoft.com/office/officeart/2005/8/layout/vList2"/>
    <dgm:cxn modelId="{904A9DF4-91DC-4049-B79A-2BC84E004AE0}" type="presParOf" srcId="{63357C2F-6766-4D57-8453-3C187F8CBE91}" destId="{D01D6CBF-89D2-4AED-88A9-70E38B5B78EE}" srcOrd="0" destOrd="0" presId="urn:microsoft.com/office/officeart/2005/8/layout/vList2"/>
    <dgm:cxn modelId="{059240FE-D8AA-4785-9897-31E6FEAA9CD4}" type="presParOf" srcId="{63357C2F-6766-4D57-8453-3C187F8CBE91}" destId="{3D9008A6-49DA-4AC7-8317-888917DA4890}" srcOrd="1" destOrd="0" presId="urn:microsoft.com/office/officeart/2005/8/layout/vList2"/>
    <dgm:cxn modelId="{415D128B-CACF-456B-981D-2A9371CE841E}" type="presParOf" srcId="{63357C2F-6766-4D57-8453-3C187F8CBE91}" destId="{B5E8F153-7FC9-44AC-A54D-1A0CAE9199FA}" srcOrd="2" destOrd="0" presId="urn:microsoft.com/office/officeart/2005/8/layout/vList2"/>
    <dgm:cxn modelId="{3A5AF738-A793-40EB-A6B8-9AAA1D2EBE5F}" type="presParOf" srcId="{63357C2F-6766-4D57-8453-3C187F8CBE91}" destId="{2B765976-EE8B-44B0-B7A9-4E2AB9BC834B}" srcOrd="3" destOrd="0" presId="urn:microsoft.com/office/officeart/2005/8/layout/vList2"/>
    <dgm:cxn modelId="{1DADD32C-4962-4DC8-8877-65DF0686AE2E}" type="presParOf" srcId="{63357C2F-6766-4D57-8453-3C187F8CBE91}" destId="{1A7D3217-15AC-421E-BD6D-F3856264E359}" srcOrd="4" destOrd="0" presId="urn:microsoft.com/office/officeart/2005/8/layout/vList2"/>
    <dgm:cxn modelId="{AEAB41EB-4F9D-43B8-A1A2-A6D8966EE4EE}" type="presParOf" srcId="{63357C2F-6766-4D57-8453-3C187F8CBE91}" destId="{916BAAB2-2626-470C-96E9-7E64B7B2DA9B}" srcOrd="5" destOrd="0" presId="urn:microsoft.com/office/officeart/2005/8/layout/vList2"/>
    <dgm:cxn modelId="{788AC65D-7E86-44D3-9DDA-B76122CE1F06}" type="presParOf" srcId="{63357C2F-6766-4D57-8453-3C187F8CBE91}" destId="{F1AC3633-2A16-42C2-87AF-68F11E645811}" srcOrd="6" destOrd="0" presId="urn:microsoft.com/office/officeart/2005/8/layout/vList2"/>
    <dgm:cxn modelId="{C6F80855-F536-49E4-865B-01A57D4D1D88}" type="presParOf" srcId="{63357C2F-6766-4D57-8453-3C187F8CBE91}" destId="{2AC41550-ADAD-4D7B-A671-E1F73600A66F}" srcOrd="7" destOrd="0" presId="urn:microsoft.com/office/officeart/2005/8/layout/vList2"/>
    <dgm:cxn modelId="{7B87F454-2017-4394-B85A-82974659F6E1}" type="presParOf" srcId="{63357C2F-6766-4D57-8453-3C187F8CBE91}" destId="{EF412DD2-F3B7-4F8C-8DAE-94652A519A80}"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8CF22D8-8D3D-421A-B8ED-1009F03806F6}" type="doc">
      <dgm:prSet loTypeId="urn:microsoft.com/office/officeart/2005/8/layout/vList2" loCatId="list" qsTypeId="urn:microsoft.com/office/officeart/2005/8/quickstyle/3d2" qsCatId="3D" csTypeId="urn:microsoft.com/office/officeart/2005/8/colors/accent2_1" csCatId="accent2"/>
      <dgm:spPr/>
      <dgm:t>
        <a:bodyPr/>
        <a:lstStyle/>
        <a:p>
          <a:endParaRPr lang="en-IN"/>
        </a:p>
      </dgm:t>
    </dgm:pt>
    <dgm:pt modelId="{4422F0FF-5B19-4A4D-BE90-E54DF7BBFC98}">
      <dgm:prSet/>
      <dgm:spPr/>
      <dgm:t>
        <a:bodyPr/>
        <a:lstStyle/>
        <a:p>
          <a:r>
            <a:rPr lang="en-US" i="0" dirty="0"/>
            <a:t>When compared to traditional web hosting services, AWS comes out as the clear winner in terms of user understandability. AWS makes sure that a user manages and maintains their website without any hassles.</a:t>
          </a:r>
          <a:endParaRPr lang="en-IN" dirty="0"/>
        </a:p>
      </dgm:t>
    </dgm:pt>
    <dgm:pt modelId="{B54A1A14-B0A1-4B36-A1F8-A322C82CDC6A}" type="parTrans" cxnId="{FA2FE967-4E96-4238-B950-A7F4554220E4}">
      <dgm:prSet/>
      <dgm:spPr/>
      <dgm:t>
        <a:bodyPr/>
        <a:lstStyle/>
        <a:p>
          <a:endParaRPr lang="en-IN"/>
        </a:p>
      </dgm:t>
    </dgm:pt>
    <dgm:pt modelId="{9979DC72-B553-4F8E-A4AE-934CDA8ED308}" type="sibTrans" cxnId="{FA2FE967-4E96-4238-B950-A7F4554220E4}">
      <dgm:prSet/>
      <dgm:spPr/>
      <dgm:t>
        <a:bodyPr/>
        <a:lstStyle/>
        <a:p>
          <a:endParaRPr lang="en-IN"/>
        </a:p>
      </dgm:t>
    </dgm:pt>
    <dgm:pt modelId="{ED294E7D-738E-42AD-935B-C210E6829EF7}">
      <dgm:prSet/>
      <dgm:spPr/>
      <dgm:t>
        <a:bodyPr/>
        <a:lstStyle/>
        <a:p>
          <a:r>
            <a:rPr lang="en-US" i="0"/>
            <a:t>It is designed to make web-scale cloud computing easier for developers and allows maximum scalability and availability for websites and web applications.</a:t>
          </a:r>
          <a:endParaRPr lang="en-IN"/>
        </a:p>
      </dgm:t>
    </dgm:pt>
    <dgm:pt modelId="{7C30802E-B666-4C44-8EFA-9B54E3B3C7C2}" type="parTrans" cxnId="{F0A35136-D8EE-4324-BE82-028585FDD669}">
      <dgm:prSet/>
      <dgm:spPr/>
      <dgm:t>
        <a:bodyPr/>
        <a:lstStyle/>
        <a:p>
          <a:endParaRPr lang="en-IN"/>
        </a:p>
      </dgm:t>
    </dgm:pt>
    <dgm:pt modelId="{8E9EF0B1-4D43-4BE8-96EA-10DA5EDA037A}" type="sibTrans" cxnId="{F0A35136-D8EE-4324-BE82-028585FDD669}">
      <dgm:prSet/>
      <dgm:spPr/>
      <dgm:t>
        <a:bodyPr/>
        <a:lstStyle/>
        <a:p>
          <a:endParaRPr lang="en-IN"/>
        </a:p>
      </dgm:t>
    </dgm:pt>
    <dgm:pt modelId="{7F29CDD6-4C96-4F55-8A8A-7AB4D73824BA}" type="pres">
      <dgm:prSet presAssocID="{C8CF22D8-8D3D-421A-B8ED-1009F03806F6}" presName="linear" presStyleCnt="0">
        <dgm:presLayoutVars>
          <dgm:animLvl val="lvl"/>
          <dgm:resizeHandles val="exact"/>
        </dgm:presLayoutVars>
      </dgm:prSet>
      <dgm:spPr/>
    </dgm:pt>
    <dgm:pt modelId="{2E0B4063-6937-444F-94B5-47179F850A7D}" type="pres">
      <dgm:prSet presAssocID="{4422F0FF-5B19-4A4D-BE90-E54DF7BBFC98}" presName="parentText" presStyleLbl="node1" presStyleIdx="0" presStyleCnt="2">
        <dgm:presLayoutVars>
          <dgm:chMax val="0"/>
          <dgm:bulletEnabled val="1"/>
        </dgm:presLayoutVars>
      </dgm:prSet>
      <dgm:spPr/>
    </dgm:pt>
    <dgm:pt modelId="{2D7A9072-2AB7-417B-9BAD-058467EF20BD}" type="pres">
      <dgm:prSet presAssocID="{9979DC72-B553-4F8E-A4AE-934CDA8ED308}" presName="spacer" presStyleCnt="0"/>
      <dgm:spPr/>
    </dgm:pt>
    <dgm:pt modelId="{9C6E7916-F56A-4A16-9A4C-1536B02F5E06}" type="pres">
      <dgm:prSet presAssocID="{ED294E7D-738E-42AD-935B-C210E6829EF7}" presName="parentText" presStyleLbl="node1" presStyleIdx="1" presStyleCnt="2">
        <dgm:presLayoutVars>
          <dgm:chMax val="0"/>
          <dgm:bulletEnabled val="1"/>
        </dgm:presLayoutVars>
      </dgm:prSet>
      <dgm:spPr/>
    </dgm:pt>
  </dgm:ptLst>
  <dgm:cxnLst>
    <dgm:cxn modelId="{DC2E1332-39CE-42B5-9DC7-E1AAE429747A}" type="presOf" srcId="{ED294E7D-738E-42AD-935B-C210E6829EF7}" destId="{9C6E7916-F56A-4A16-9A4C-1536B02F5E06}" srcOrd="0" destOrd="0" presId="urn:microsoft.com/office/officeart/2005/8/layout/vList2"/>
    <dgm:cxn modelId="{F0A35136-D8EE-4324-BE82-028585FDD669}" srcId="{C8CF22D8-8D3D-421A-B8ED-1009F03806F6}" destId="{ED294E7D-738E-42AD-935B-C210E6829EF7}" srcOrd="1" destOrd="0" parTransId="{7C30802E-B666-4C44-8EFA-9B54E3B3C7C2}" sibTransId="{8E9EF0B1-4D43-4BE8-96EA-10DA5EDA037A}"/>
    <dgm:cxn modelId="{FA2FE967-4E96-4238-B950-A7F4554220E4}" srcId="{C8CF22D8-8D3D-421A-B8ED-1009F03806F6}" destId="{4422F0FF-5B19-4A4D-BE90-E54DF7BBFC98}" srcOrd="0" destOrd="0" parTransId="{B54A1A14-B0A1-4B36-A1F8-A322C82CDC6A}" sibTransId="{9979DC72-B553-4F8E-A4AE-934CDA8ED308}"/>
    <dgm:cxn modelId="{07916AB4-7219-4FD4-96F8-8176C353B43B}" type="presOf" srcId="{4422F0FF-5B19-4A4D-BE90-E54DF7BBFC98}" destId="{2E0B4063-6937-444F-94B5-47179F850A7D}" srcOrd="0" destOrd="0" presId="urn:microsoft.com/office/officeart/2005/8/layout/vList2"/>
    <dgm:cxn modelId="{821F9FF6-2C2C-4B64-AA6F-2C2E218D5DED}" type="presOf" srcId="{C8CF22D8-8D3D-421A-B8ED-1009F03806F6}" destId="{7F29CDD6-4C96-4F55-8A8A-7AB4D73824BA}" srcOrd="0" destOrd="0" presId="urn:microsoft.com/office/officeart/2005/8/layout/vList2"/>
    <dgm:cxn modelId="{26855B1D-A269-4BC2-A70A-D7D17D0342AE}" type="presParOf" srcId="{7F29CDD6-4C96-4F55-8A8A-7AB4D73824BA}" destId="{2E0B4063-6937-444F-94B5-47179F850A7D}" srcOrd="0" destOrd="0" presId="urn:microsoft.com/office/officeart/2005/8/layout/vList2"/>
    <dgm:cxn modelId="{B171144B-B389-4006-8D6B-1BA11441F19E}" type="presParOf" srcId="{7F29CDD6-4C96-4F55-8A8A-7AB4D73824BA}" destId="{2D7A9072-2AB7-417B-9BAD-058467EF20BD}" srcOrd="1" destOrd="0" presId="urn:microsoft.com/office/officeart/2005/8/layout/vList2"/>
    <dgm:cxn modelId="{7EAB99BC-042A-4B25-B574-3A5DA4467175}" type="presParOf" srcId="{7F29CDD6-4C96-4F55-8A8A-7AB4D73824BA}" destId="{9C6E7916-F56A-4A16-9A4C-1536B02F5E06}"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DAC1B4-C129-4063-B60F-A6399B79E9B8}" type="doc">
      <dgm:prSet loTypeId="urn:microsoft.com/office/officeart/2005/8/layout/vList2" loCatId="list" qsTypeId="urn:microsoft.com/office/officeart/2005/8/quickstyle/3d5" qsCatId="3D" csTypeId="urn:microsoft.com/office/officeart/2005/8/colors/accent0_3" csCatId="mainScheme" phldr="1"/>
      <dgm:spPr/>
      <dgm:t>
        <a:bodyPr/>
        <a:lstStyle/>
        <a:p>
          <a:endParaRPr lang="en-IN"/>
        </a:p>
      </dgm:t>
    </dgm:pt>
    <dgm:pt modelId="{4DC19F0F-9F30-4EB0-B736-678DF7BFE47F}">
      <dgm:prSet/>
      <dgm:spPr>
        <a:solidFill>
          <a:schemeClr val="bg1">
            <a:lumMod val="75000"/>
            <a:lumOff val="25000"/>
          </a:schemeClr>
        </a:solidFill>
      </dgm:spPr>
      <dgm:t>
        <a:bodyPr/>
        <a:lstStyle/>
        <a:p>
          <a:r>
            <a:rPr lang="en-US" baseline="0"/>
            <a:t>Group number:- 01</a:t>
          </a:r>
          <a:endParaRPr lang="en-IN"/>
        </a:p>
      </dgm:t>
    </dgm:pt>
    <dgm:pt modelId="{D6AE5746-4125-47D0-8B74-7348A95DEB71}" type="parTrans" cxnId="{F2DB9BE4-EA00-43F3-B46F-362E0DCBC958}">
      <dgm:prSet/>
      <dgm:spPr/>
      <dgm:t>
        <a:bodyPr/>
        <a:lstStyle/>
        <a:p>
          <a:endParaRPr lang="en-IN"/>
        </a:p>
      </dgm:t>
    </dgm:pt>
    <dgm:pt modelId="{AE6F73A9-EDEE-4BE0-A6E0-C041A98BF34E}" type="sibTrans" cxnId="{F2DB9BE4-EA00-43F3-B46F-362E0DCBC958}">
      <dgm:prSet/>
      <dgm:spPr/>
      <dgm:t>
        <a:bodyPr/>
        <a:lstStyle/>
        <a:p>
          <a:endParaRPr lang="en-IN"/>
        </a:p>
      </dgm:t>
    </dgm:pt>
    <dgm:pt modelId="{358AE4A3-7130-415A-9BB9-90E57BBF6588}" type="pres">
      <dgm:prSet presAssocID="{96DAC1B4-C129-4063-B60F-A6399B79E9B8}" presName="linear" presStyleCnt="0">
        <dgm:presLayoutVars>
          <dgm:animLvl val="lvl"/>
          <dgm:resizeHandles val="exact"/>
        </dgm:presLayoutVars>
      </dgm:prSet>
      <dgm:spPr/>
    </dgm:pt>
    <dgm:pt modelId="{677E2E0B-53AC-4A57-B611-D885169FB82B}" type="pres">
      <dgm:prSet presAssocID="{4DC19F0F-9F30-4EB0-B736-678DF7BFE47F}" presName="parentText" presStyleLbl="node1" presStyleIdx="0" presStyleCnt="1" custLinFactNeighborX="-6457" custLinFactNeighborY="32394">
        <dgm:presLayoutVars>
          <dgm:chMax val="0"/>
          <dgm:bulletEnabled val="1"/>
        </dgm:presLayoutVars>
      </dgm:prSet>
      <dgm:spPr/>
    </dgm:pt>
  </dgm:ptLst>
  <dgm:cxnLst>
    <dgm:cxn modelId="{FA807018-2A49-434E-9C5E-5F504E2EB54E}" type="presOf" srcId="{96DAC1B4-C129-4063-B60F-A6399B79E9B8}" destId="{358AE4A3-7130-415A-9BB9-90E57BBF6588}" srcOrd="0" destOrd="0" presId="urn:microsoft.com/office/officeart/2005/8/layout/vList2"/>
    <dgm:cxn modelId="{F730A454-B0BA-4147-8DEE-0E77A1C86BBE}" type="presOf" srcId="{4DC19F0F-9F30-4EB0-B736-678DF7BFE47F}" destId="{677E2E0B-53AC-4A57-B611-D885169FB82B}" srcOrd="0" destOrd="0" presId="urn:microsoft.com/office/officeart/2005/8/layout/vList2"/>
    <dgm:cxn modelId="{F2DB9BE4-EA00-43F3-B46F-362E0DCBC958}" srcId="{96DAC1B4-C129-4063-B60F-A6399B79E9B8}" destId="{4DC19F0F-9F30-4EB0-B736-678DF7BFE47F}" srcOrd="0" destOrd="0" parTransId="{D6AE5746-4125-47D0-8B74-7348A95DEB71}" sibTransId="{AE6F73A9-EDEE-4BE0-A6E0-C041A98BF34E}"/>
    <dgm:cxn modelId="{3A53E071-F185-4322-95D4-A0B8AAF73161}" type="presParOf" srcId="{358AE4A3-7130-415A-9BB9-90E57BBF6588}" destId="{677E2E0B-53AC-4A57-B611-D885169FB82B}"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7094F66-E7ED-40F5-9070-F51539335594}" type="doc">
      <dgm:prSet loTypeId="urn:microsoft.com/office/officeart/2005/8/layout/vList2" loCatId="list" qsTypeId="urn:microsoft.com/office/officeart/2005/8/quickstyle/simple5" qsCatId="simple" csTypeId="urn:microsoft.com/office/officeart/2005/8/colors/accent2_1" csCatId="accent2"/>
      <dgm:spPr/>
      <dgm:t>
        <a:bodyPr/>
        <a:lstStyle/>
        <a:p>
          <a:endParaRPr lang="en-IN"/>
        </a:p>
      </dgm:t>
    </dgm:pt>
    <dgm:pt modelId="{1EEDF968-D8D6-4651-BE4A-39C5BA1A059A}">
      <dgm:prSet/>
      <dgm:spPr/>
      <dgm:t>
        <a:bodyPr/>
        <a:lstStyle/>
        <a:p>
          <a:r>
            <a:rPr lang="en-US" b="0" i="0"/>
            <a:t>There are a few ways we can improve this pipeline to make it look more like something production ready.</a:t>
          </a:r>
          <a:endParaRPr lang="en-IN"/>
        </a:p>
      </dgm:t>
    </dgm:pt>
    <dgm:pt modelId="{B4785728-23A0-4176-BDFD-E948366FA014}" type="parTrans" cxnId="{663F9F30-8B21-431A-9915-BE7D2D7CFBDF}">
      <dgm:prSet/>
      <dgm:spPr/>
      <dgm:t>
        <a:bodyPr/>
        <a:lstStyle/>
        <a:p>
          <a:endParaRPr lang="en-IN"/>
        </a:p>
      </dgm:t>
    </dgm:pt>
    <dgm:pt modelId="{72AAA549-6701-4CD3-848F-89E5227E1619}" type="sibTrans" cxnId="{663F9F30-8B21-431A-9915-BE7D2D7CFBDF}">
      <dgm:prSet/>
      <dgm:spPr/>
      <dgm:t>
        <a:bodyPr/>
        <a:lstStyle/>
        <a:p>
          <a:endParaRPr lang="en-IN"/>
        </a:p>
      </dgm:t>
    </dgm:pt>
    <dgm:pt modelId="{D3F07A32-8B93-48AD-A8DA-844CC4C00C66}">
      <dgm:prSet/>
      <dgm:spPr/>
      <dgm:t>
        <a:bodyPr/>
        <a:lstStyle/>
        <a:p>
          <a:r>
            <a:rPr lang="en-US"/>
            <a:t>Use Geolocation and Google Maps API to get location wise sentiments and emotion regarding the sentence or tweet</a:t>
          </a:r>
          <a:endParaRPr lang="en-IN"/>
        </a:p>
      </dgm:t>
    </dgm:pt>
    <dgm:pt modelId="{5515BDC8-FAB8-4DD9-9583-0066FA72BDBD}" type="parTrans" cxnId="{883E168E-4805-41CF-BB61-2439266F32B0}">
      <dgm:prSet/>
      <dgm:spPr/>
      <dgm:t>
        <a:bodyPr/>
        <a:lstStyle/>
        <a:p>
          <a:endParaRPr lang="en-IN"/>
        </a:p>
      </dgm:t>
    </dgm:pt>
    <dgm:pt modelId="{1B71C7DA-217B-454E-B199-64B6647367CD}" type="sibTrans" cxnId="{883E168E-4805-41CF-BB61-2439266F32B0}">
      <dgm:prSet/>
      <dgm:spPr/>
      <dgm:t>
        <a:bodyPr/>
        <a:lstStyle/>
        <a:p>
          <a:endParaRPr lang="en-IN"/>
        </a:p>
      </dgm:t>
    </dgm:pt>
    <dgm:pt modelId="{85DFCB4B-0946-46A1-9EDE-E849507AEFC5}">
      <dgm:prSet/>
      <dgm:spPr/>
      <dgm:t>
        <a:bodyPr/>
        <a:lstStyle/>
        <a:p>
          <a:r>
            <a:rPr lang="en-US"/>
            <a:t>Using other Social Media Platform’s API and integrating all the combined results</a:t>
          </a:r>
          <a:endParaRPr lang="en-IN"/>
        </a:p>
      </dgm:t>
    </dgm:pt>
    <dgm:pt modelId="{03BA2C5D-19AC-4798-BA96-02906D358910}" type="parTrans" cxnId="{01AA843E-9481-47CF-9DD9-BCE1456C6BEA}">
      <dgm:prSet/>
      <dgm:spPr/>
      <dgm:t>
        <a:bodyPr/>
        <a:lstStyle/>
        <a:p>
          <a:endParaRPr lang="en-IN"/>
        </a:p>
      </dgm:t>
    </dgm:pt>
    <dgm:pt modelId="{F58B5224-2275-4BA7-BC69-43D2DA7CAA25}" type="sibTrans" cxnId="{01AA843E-9481-47CF-9DD9-BCE1456C6BEA}">
      <dgm:prSet/>
      <dgm:spPr/>
      <dgm:t>
        <a:bodyPr/>
        <a:lstStyle/>
        <a:p>
          <a:endParaRPr lang="en-IN"/>
        </a:p>
      </dgm:t>
    </dgm:pt>
    <dgm:pt modelId="{CBE0960C-8EB4-45FB-806E-7A6D117927FD}" type="pres">
      <dgm:prSet presAssocID="{67094F66-E7ED-40F5-9070-F51539335594}" presName="linear" presStyleCnt="0">
        <dgm:presLayoutVars>
          <dgm:animLvl val="lvl"/>
          <dgm:resizeHandles val="exact"/>
        </dgm:presLayoutVars>
      </dgm:prSet>
      <dgm:spPr/>
    </dgm:pt>
    <dgm:pt modelId="{9D870C2C-219C-4530-92A9-CB6B6485BBD2}" type="pres">
      <dgm:prSet presAssocID="{1EEDF968-D8D6-4651-BE4A-39C5BA1A059A}" presName="parentText" presStyleLbl="node1" presStyleIdx="0" presStyleCnt="3">
        <dgm:presLayoutVars>
          <dgm:chMax val="0"/>
          <dgm:bulletEnabled val="1"/>
        </dgm:presLayoutVars>
      </dgm:prSet>
      <dgm:spPr/>
    </dgm:pt>
    <dgm:pt modelId="{67BD2783-D77B-4CD7-B4FF-3257DF70E741}" type="pres">
      <dgm:prSet presAssocID="{72AAA549-6701-4CD3-848F-89E5227E1619}" presName="spacer" presStyleCnt="0"/>
      <dgm:spPr/>
    </dgm:pt>
    <dgm:pt modelId="{74DCB0D5-886E-46DF-B0C4-DF2BE5E61B3D}" type="pres">
      <dgm:prSet presAssocID="{D3F07A32-8B93-48AD-A8DA-844CC4C00C66}" presName="parentText" presStyleLbl="node1" presStyleIdx="1" presStyleCnt="3">
        <dgm:presLayoutVars>
          <dgm:chMax val="0"/>
          <dgm:bulletEnabled val="1"/>
        </dgm:presLayoutVars>
      </dgm:prSet>
      <dgm:spPr/>
    </dgm:pt>
    <dgm:pt modelId="{74C700F0-BED0-47BC-93BF-988E5C27B90D}" type="pres">
      <dgm:prSet presAssocID="{1B71C7DA-217B-454E-B199-64B6647367CD}" presName="spacer" presStyleCnt="0"/>
      <dgm:spPr/>
    </dgm:pt>
    <dgm:pt modelId="{B07C27F3-6B20-4D91-815E-ED9D15A7F2E5}" type="pres">
      <dgm:prSet presAssocID="{85DFCB4B-0946-46A1-9EDE-E849507AEFC5}" presName="parentText" presStyleLbl="node1" presStyleIdx="2" presStyleCnt="3">
        <dgm:presLayoutVars>
          <dgm:chMax val="0"/>
          <dgm:bulletEnabled val="1"/>
        </dgm:presLayoutVars>
      </dgm:prSet>
      <dgm:spPr/>
    </dgm:pt>
  </dgm:ptLst>
  <dgm:cxnLst>
    <dgm:cxn modelId="{22EC6425-9691-4B20-A66E-3AACF1FCA95B}" type="presOf" srcId="{67094F66-E7ED-40F5-9070-F51539335594}" destId="{CBE0960C-8EB4-45FB-806E-7A6D117927FD}" srcOrd="0" destOrd="0" presId="urn:microsoft.com/office/officeart/2005/8/layout/vList2"/>
    <dgm:cxn modelId="{663F9F30-8B21-431A-9915-BE7D2D7CFBDF}" srcId="{67094F66-E7ED-40F5-9070-F51539335594}" destId="{1EEDF968-D8D6-4651-BE4A-39C5BA1A059A}" srcOrd="0" destOrd="0" parTransId="{B4785728-23A0-4176-BDFD-E948366FA014}" sibTransId="{72AAA549-6701-4CD3-848F-89E5227E1619}"/>
    <dgm:cxn modelId="{EC8CEB31-978C-435F-AD36-F2FE9400130D}" type="presOf" srcId="{85DFCB4B-0946-46A1-9EDE-E849507AEFC5}" destId="{B07C27F3-6B20-4D91-815E-ED9D15A7F2E5}" srcOrd="0" destOrd="0" presId="urn:microsoft.com/office/officeart/2005/8/layout/vList2"/>
    <dgm:cxn modelId="{01AA843E-9481-47CF-9DD9-BCE1456C6BEA}" srcId="{67094F66-E7ED-40F5-9070-F51539335594}" destId="{85DFCB4B-0946-46A1-9EDE-E849507AEFC5}" srcOrd="2" destOrd="0" parTransId="{03BA2C5D-19AC-4798-BA96-02906D358910}" sibTransId="{F58B5224-2275-4BA7-BC69-43D2DA7CAA25}"/>
    <dgm:cxn modelId="{883E168E-4805-41CF-BB61-2439266F32B0}" srcId="{67094F66-E7ED-40F5-9070-F51539335594}" destId="{D3F07A32-8B93-48AD-A8DA-844CC4C00C66}" srcOrd="1" destOrd="0" parTransId="{5515BDC8-FAB8-4DD9-9583-0066FA72BDBD}" sibTransId="{1B71C7DA-217B-454E-B199-64B6647367CD}"/>
    <dgm:cxn modelId="{F5B63695-745D-4B5D-A505-B53368034BDC}" type="presOf" srcId="{1EEDF968-D8D6-4651-BE4A-39C5BA1A059A}" destId="{9D870C2C-219C-4530-92A9-CB6B6485BBD2}" srcOrd="0" destOrd="0" presId="urn:microsoft.com/office/officeart/2005/8/layout/vList2"/>
    <dgm:cxn modelId="{D045FCC9-692F-47F0-8988-D7446D7086C9}" type="presOf" srcId="{D3F07A32-8B93-48AD-A8DA-844CC4C00C66}" destId="{74DCB0D5-886E-46DF-B0C4-DF2BE5E61B3D}" srcOrd="0" destOrd="0" presId="urn:microsoft.com/office/officeart/2005/8/layout/vList2"/>
    <dgm:cxn modelId="{4402B38A-84CF-467D-AF64-51C0971F70AE}" type="presParOf" srcId="{CBE0960C-8EB4-45FB-806E-7A6D117927FD}" destId="{9D870C2C-219C-4530-92A9-CB6B6485BBD2}" srcOrd="0" destOrd="0" presId="urn:microsoft.com/office/officeart/2005/8/layout/vList2"/>
    <dgm:cxn modelId="{3B502A93-54A8-4438-93BC-B0BB9D5DB013}" type="presParOf" srcId="{CBE0960C-8EB4-45FB-806E-7A6D117927FD}" destId="{67BD2783-D77B-4CD7-B4FF-3257DF70E741}" srcOrd="1" destOrd="0" presId="urn:microsoft.com/office/officeart/2005/8/layout/vList2"/>
    <dgm:cxn modelId="{F476C1C4-E184-4740-B0BE-1AB580778677}" type="presParOf" srcId="{CBE0960C-8EB4-45FB-806E-7A6D117927FD}" destId="{74DCB0D5-886E-46DF-B0C4-DF2BE5E61B3D}" srcOrd="2" destOrd="0" presId="urn:microsoft.com/office/officeart/2005/8/layout/vList2"/>
    <dgm:cxn modelId="{7024AECF-4540-42B8-AB2A-273C416FB6E1}" type="presParOf" srcId="{CBE0960C-8EB4-45FB-806E-7A6D117927FD}" destId="{74C700F0-BED0-47BC-93BF-988E5C27B90D}" srcOrd="3" destOrd="0" presId="urn:microsoft.com/office/officeart/2005/8/layout/vList2"/>
    <dgm:cxn modelId="{B9366EA9-FF82-427A-8550-26538C90BCDB}" type="presParOf" srcId="{CBE0960C-8EB4-45FB-806E-7A6D117927FD}" destId="{B07C27F3-6B20-4D91-815E-ED9D15A7F2E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6604FEC-9FE9-4484-BBD0-12D28699FE80}" type="doc">
      <dgm:prSet loTypeId="urn:microsoft.com/office/officeart/2005/8/layout/vList2" loCatId="list" qsTypeId="urn:microsoft.com/office/officeart/2005/8/quickstyle/3d3" qsCatId="3D" csTypeId="urn:microsoft.com/office/officeart/2005/8/colors/accent2_1" csCatId="accent2"/>
      <dgm:spPr/>
      <dgm:t>
        <a:bodyPr/>
        <a:lstStyle/>
        <a:p>
          <a:endParaRPr lang="en-IN"/>
        </a:p>
      </dgm:t>
    </dgm:pt>
    <dgm:pt modelId="{294441D7-85C4-4E95-8147-32BF2988F6F6}">
      <dgm:prSet custT="1"/>
      <dgm:spPr/>
      <dgm:t>
        <a:bodyPr/>
        <a:lstStyle/>
        <a:p>
          <a:r>
            <a:rPr lang="en-IN" sz="4000" baseline="0" dirty="0"/>
            <a:t>CONCLUSION</a:t>
          </a:r>
          <a:endParaRPr lang="en-IN" sz="4000" dirty="0"/>
        </a:p>
      </dgm:t>
    </dgm:pt>
    <dgm:pt modelId="{777470E7-5824-41B7-92B0-4FFAAD52096C}" type="parTrans" cxnId="{D74761CC-C41C-49D4-A01A-30AF2B083722}">
      <dgm:prSet/>
      <dgm:spPr/>
      <dgm:t>
        <a:bodyPr/>
        <a:lstStyle/>
        <a:p>
          <a:endParaRPr lang="en-IN"/>
        </a:p>
      </dgm:t>
    </dgm:pt>
    <dgm:pt modelId="{D33D66EC-4465-437C-84EC-68506C6C9E1F}" type="sibTrans" cxnId="{D74761CC-C41C-49D4-A01A-30AF2B083722}">
      <dgm:prSet/>
      <dgm:spPr/>
      <dgm:t>
        <a:bodyPr/>
        <a:lstStyle/>
        <a:p>
          <a:endParaRPr lang="en-IN"/>
        </a:p>
      </dgm:t>
    </dgm:pt>
    <dgm:pt modelId="{0415E5C3-DC39-48FD-9FA5-20E96A772931}" type="pres">
      <dgm:prSet presAssocID="{B6604FEC-9FE9-4484-BBD0-12D28699FE80}" presName="linear" presStyleCnt="0">
        <dgm:presLayoutVars>
          <dgm:animLvl val="lvl"/>
          <dgm:resizeHandles val="exact"/>
        </dgm:presLayoutVars>
      </dgm:prSet>
      <dgm:spPr/>
    </dgm:pt>
    <dgm:pt modelId="{9FD6C4CF-56E4-4374-AAD6-34D6B50B85D1}" type="pres">
      <dgm:prSet presAssocID="{294441D7-85C4-4E95-8147-32BF2988F6F6}" presName="parentText" presStyleLbl="node1" presStyleIdx="0" presStyleCnt="1">
        <dgm:presLayoutVars>
          <dgm:chMax val="0"/>
          <dgm:bulletEnabled val="1"/>
        </dgm:presLayoutVars>
      </dgm:prSet>
      <dgm:spPr/>
    </dgm:pt>
  </dgm:ptLst>
  <dgm:cxnLst>
    <dgm:cxn modelId="{7E2EB65F-44DC-4063-B043-DFA96CDDE958}" type="presOf" srcId="{B6604FEC-9FE9-4484-BBD0-12D28699FE80}" destId="{0415E5C3-DC39-48FD-9FA5-20E96A772931}" srcOrd="0" destOrd="0" presId="urn:microsoft.com/office/officeart/2005/8/layout/vList2"/>
    <dgm:cxn modelId="{62DF504E-455C-4008-B1DD-C4FE5238A7DA}" type="presOf" srcId="{294441D7-85C4-4E95-8147-32BF2988F6F6}" destId="{9FD6C4CF-56E4-4374-AAD6-34D6B50B85D1}" srcOrd="0" destOrd="0" presId="urn:microsoft.com/office/officeart/2005/8/layout/vList2"/>
    <dgm:cxn modelId="{D74761CC-C41C-49D4-A01A-30AF2B083722}" srcId="{B6604FEC-9FE9-4484-BBD0-12D28699FE80}" destId="{294441D7-85C4-4E95-8147-32BF2988F6F6}" srcOrd="0" destOrd="0" parTransId="{777470E7-5824-41B7-92B0-4FFAAD52096C}" sibTransId="{D33D66EC-4465-437C-84EC-68506C6C9E1F}"/>
    <dgm:cxn modelId="{3EF31EDD-20AC-441F-BF77-D7253123E9F3}" type="presParOf" srcId="{0415E5C3-DC39-48FD-9FA5-20E96A772931}" destId="{9FD6C4CF-56E4-4374-AAD6-34D6B50B85D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B2C1C3F-C2E8-461C-947A-B99159A360E5}" type="doc">
      <dgm:prSet loTypeId="urn:microsoft.com/office/officeart/2005/8/layout/vList2" loCatId="list" qsTypeId="urn:microsoft.com/office/officeart/2005/8/quickstyle/3d2" qsCatId="3D" csTypeId="urn:microsoft.com/office/officeart/2005/8/colors/accent2_1" csCatId="accent2"/>
      <dgm:spPr/>
      <dgm:t>
        <a:bodyPr/>
        <a:lstStyle/>
        <a:p>
          <a:endParaRPr lang="en-IN"/>
        </a:p>
      </dgm:t>
    </dgm:pt>
    <dgm:pt modelId="{E6DA8EC4-B782-41FE-AB87-6A29E2D9A0F0}">
      <dgm:prSet custT="1"/>
      <dgm:spPr/>
      <dgm:t>
        <a:bodyPr/>
        <a:lstStyle/>
        <a:p>
          <a:r>
            <a:rPr lang="en-IN" sz="2800" dirty="0"/>
            <a:t>We have successfully designed and developed a sentiment and emotion analysis model using Machine learning algorithms and have hosted the project on amazon web services (</a:t>
          </a:r>
          <a:r>
            <a:rPr lang="en-IN" sz="2800" dirty="0" err="1"/>
            <a:t>aws</a:t>
          </a:r>
          <a:r>
            <a:rPr lang="en-IN" sz="2800" dirty="0"/>
            <a:t>),  Also an Android App of our web model is being developed using Android Studio</a:t>
          </a:r>
          <a:r>
            <a:rPr lang="en-IN" sz="3900" dirty="0"/>
            <a:t>.</a:t>
          </a:r>
        </a:p>
      </dgm:t>
    </dgm:pt>
    <dgm:pt modelId="{671F7214-42D1-496F-9F68-FACFAE5D86D3}" type="parTrans" cxnId="{AF80EDFB-2932-4115-99B7-3DF48C86026C}">
      <dgm:prSet/>
      <dgm:spPr/>
      <dgm:t>
        <a:bodyPr/>
        <a:lstStyle/>
        <a:p>
          <a:endParaRPr lang="en-IN"/>
        </a:p>
      </dgm:t>
    </dgm:pt>
    <dgm:pt modelId="{42995312-44E3-4A45-923A-E8463CEC8A73}" type="sibTrans" cxnId="{AF80EDFB-2932-4115-99B7-3DF48C86026C}">
      <dgm:prSet/>
      <dgm:spPr/>
      <dgm:t>
        <a:bodyPr/>
        <a:lstStyle/>
        <a:p>
          <a:endParaRPr lang="en-IN"/>
        </a:p>
      </dgm:t>
    </dgm:pt>
    <dgm:pt modelId="{D6E9CB23-0E37-4CF6-A6E0-8663ACBA0B7E}" type="pres">
      <dgm:prSet presAssocID="{9B2C1C3F-C2E8-461C-947A-B99159A360E5}" presName="linear" presStyleCnt="0">
        <dgm:presLayoutVars>
          <dgm:animLvl val="lvl"/>
          <dgm:resizeHandles val="exact"/>
        </dgm:presLayoutVars>
      </dgm:prSet>
      <dgm:spPr/>
    </dgm:pt>
    <dgm:pt modelId="{89A6ABF7-3B96-40BA-BE84-48715E31F468}" type="pres">
      <dgm:prSet presAssocID="{E6DA8EC4-B782-41FE-AB87-6A29E2D9A0F0}" presName="parentText" presStyleLbl="node1" presStyleIdx="0" presStyleCnt="1">
        <dgm:presLayoutVars>
          <dgm:chMax val="0"/>
          <dgm:bulletEnabled val="1"/>
        </dgm:presLayoutVars>
      </dgm:prSet>
      <dgm:spPr/>
    </dgm:pt>
  </dgm:ptLst>
  <dgm:cxnLst>
    <dgm:cxn modelId="{207F9A3F-8805-4268-919A-35B4E4F56877}" type="presOf" srcId="{E6DA8EC4-B782-41FE-AB87-6A29E2D9A0F0}" destId="{89A6ABF7-3B96-40BA-BE84-48715E31F468}" srcOrd="0" destOrd="0" presId="urn:microsoft.com/office/officeart/2005/8/layout/vList2"/>
    <dgm:cxn modelId="{68F19F94-DFC1-44E1-8B2C-83DC9A677D3A}" type="presOf" srcId="{9B2C1C3F-C2E8-461C-947A-B99159A360E5}" destId="{D6E9CB23-0E37-4CF6-A6E0-8663ACBA0B7E}" srcOrd="0" destOrd="0" presId="urn:microsoft.com/office/officeart/2005/8/layout/vList2"/>
    <dgm:cxn modelId="{AF80EDFB-2932-4115-99B7-3DF48C86026C}" srcId="{9B2C1C3F-C2E8-461C-947A-B99159A360E5}" destId="{E6DA8EC4-B782-41FE-AB87-6A29E2D9A0F0}" srcOrd="0" destOrd="0" parTransId="{671F7214-42D1-496F-9F68-FACFAE5D86D3}" sibTransId="{42995312-44E3-4A45-923A-E8463CEC8A73}"/>
    <dgm:cxn modelId="{D9371277-07CE-48A3-81CF-58F4AA02FADB}" type="presParOf" srcId="{D6E9CB23-0E37-4CF6-A6E0-8663ACBA0B7E}" destId="{89A6ABF7-3B96-40BA-BE84-48715E31F468}"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ADDD6E-F503-4A97-80A6-4FB225E2C1AA}" type="doc">
      <dgm:prSet loTypeId="urn:microsoft.com/office/officeart/2005/8/layout/vList2" loCatId="list" qsTypeId="urn:microsoft.com/office/officeart/2005/8/quickstyle/simple4" qsCatId="simple" csTypeId="urn:microsoft.com/office/officeart/2005/8/colors/accent2_1" csCatId="accent2"/>
      <dgm:spPr/>
      <dgm:t>
        <a:bodyPr/>
        <a:lstStyle/>
        <a:p>
          <a:endParaRPr lang="en-IN"/>
        </a:p>
      </dgm:t>
    </dgm:pt>
    <dgm:pt modelId="{AD519D53-EE94-44A3-814A-0C697D5B06E9}">
      <dgm:prSet custT="1"/>
      <dgm:spPr/>
      <dgm:t>
        <a:bodyPr/>
        <a:lstStyle/>
        <a:p>
          <a:r>
            <a:rPr lang="en-IN" sz="2800" dirty="0"/>
            <a:t>It is classification of the polarity of a given text in the document, sentence or a phrase</a:t>
          </a:r>
        </a:p>
      </dgm:t>
    </dgm:pt>
    <dgm:pt modelId="{B907A871-6E5D-4FF1-AF0A-574B1FFB29F0}" type="parTrans" cxnId="{F2C026D1-EA11-4C98-AFF6-28A751129FCB}">
      <dgm:prSet/>
      <dgm:spPr/>
      <dgm:t>
        <a:bodyPr/>
        <a:lstStyle/>
        <a:p>
          <a:endParaRPr lang="en-IN"/>
        </a:p>
      </dgm:t>
    </dgm:pt>
    <dgm:pt modelId="{36237F18-053A-496E-91BE-E46CEF1E1B4C}" type="sibTrans" cxnId="{F2C026D1-EA11-4C98-AFF6-28A751129FCB}">
      <dgm:prSet/>
      <dgm:spPr/>
      <dgm:t>
        <a:bodyPr/>
        <a:lstStyle/>
        <a:p>
          <a:endParaRPr lang="en-IN"/>
        </a:p>
      </dgm:t>
    </dgm:pt>
    <dgm:pt modelId="{7667E00B-B4E3-412E-8C05-6001DE8D0A07}">
      <dgm:prSet custT="1"/>
      <dgm:spPr/>
      <dgm:t>
        <a:bodyPr/>
        <a:lstStyle/>
        <a:p>
          <a:r>
            <a:rPr lang="en-IN" sz="2800" dirty="0"/>
            <a:t>The goal is to determine whether the expressed opinion in the text is positive, neutral or negative</a:t>
          </a:r>
          <a:r>
            <a:rPr lang="en-IN" sz="3700" dirty="0"/>
            <a:t>.</a:t>
          </a:r>
        </a:p>
      </dgm:t>
    </dgm:pt>
    <dgm:pt modelId="{61457995-0630-4AE4-98F7-1BEB6B10F167}" type="parTrans" cxnId="{C4E1B510-1452-4420-9382-D1D4CA549AB9}">
      <dgm:prSet/>
      <dgm:spPr/>
      <dgm:t>
        <a:bodyPr/>
        <a:lstStyle/>
        <a:p>
          <a:endParaRPr lang="en-IN"/>
        </a:p>
      </dgm:t>
    </dgm:pt>
    <dgm:pt modelId="{28A7A44C-122D-438B-8DB4-3A2AB42C14CD}" type="sibTrans" cxnId="{C4E1B510-1452-4420-9382-D1D4CA549AB9}">
      <dgm:prSet/>
      <dgm:spPr/>
      <dgm:t>
        <a:bodyPr/>
        <a:lstStyle/>
        <a:p>
          <a:endParaRPr lang="en-IN"/>
        </a:p>
      </dgm:t>
    </dgm:pt>
    <dgm:pt modelId="{BE7101A4-1526-410D-888D-1C7E3C23B72C}" type="pres">
      <dgm:prSet presAssocID="{47ADDD6E-F503-4A97-80A6-4FB225E2C1AA}" presName="linear" presStyleCnt="0">
        <dgm:presLayoutVars>
          <dgm:animLvl val="lvl"/>
          <dgm:resizeHandles val="exact"/>
        </dgm:presLayoutVars>
      </dgm:prSet>
      <dgm:spPr/>
    </dgm:pt>
    <dgm:pt modelId="{7D61EB70-8A90-4510-A52E-F3744B8D9E1C}" type="pres">
      <dgm:prSet presAssocID="{AD519D53-EE94-44A3-814A-0C697D5B06E9}" presName="parentText" presStyleLbl="node1" presStyleIdx="0" presStyleCnt="2">
        <dgm:presLayoutVars>
          <dgm:chMax val="0"/>
          <dgm:bulletEnabled val="1"/>
        </dgm:presLayoutVars>
      </dgm:prSet>
      <dgm:spPr/>
    </dgm:pt>
    <dgm:pt modelId="{38FD1D17-C8DD-4645-A010-E4D696B23EBE}" type="pres">
      <dgm:prSet presAssocID="{36237F18-053A-496E-91BE-E46CEF1E1B4C}" presName="spacer" presStyleCnt="0"/>
      <dgm:spPr/>
    </dgm:pt>
    <dgm:pt modelId="{B1F41444-3BCD-47FD-912E-1D722F89F05A}" type="pres">
      <dgm:prSet presAssocID="{7667E00B-B4E3-412E-8C05-6001DE8D0A07}" presName="parentText" presStyleLbl="node1" presStyleIdx="1" presStyleCnt="2">
        <dgm:presLayoutVars>
          <dgm:chMax val="0"/>
          <dgm:bulletEnabled val="1"/>
        </dgm:presLayoutVars>
      </dgm:prSet>
      <dgm:spPr/>
    </dgm:pt>
  </dgm:ptLst>
  <dgm:cxnLst>
    <dgm:cxn modelId="{C4E1B510-1452-4420-9382-D1D4CA549AB9}" srcId="{47ADDD6E-F503-4A97-80A6-4FB225E2C1AA}" destId="{7667E00B-B4E3-412E-8C05-6001DE8D0A07}" srcOrd="1" destOrd="0" parTransId="{61457995-0630-4AE4-98F7-1BEB6B10F167}" sibTransId="{28A7A44C-122D-438B-8DB4-3A2AB42C14CD}"/>
    <dgm:cxn modelId="{5A29285F-21D9-4BF2-A351-F6DB96C1861A}" type="presOf" srcId="{47ADDD6E-F503-4A97-80A6-4FB225E2C1AA}" destId="{BE7101A4-1526-410D-888D-1C7E3C23B72C}" srcOrd="0" destOrd="0" presId="urn:microsoft.com/office/officeart/2005/8/layout/vList2"/>
    <dgm:cxn modelId="{6A9EE1AE-55E9-465F-89BC-DBBD95B60FE5}" type="presOf" srcId="{7667E00B-B4E3-412E-8C05-6001DE8D0A07}" destId="{B1F41444-3BCD-47FD-912E-1D722F89F05A}" srcOrd="0" destOrd="0" presId="urn:microsoft.com/office/officeart/2005/8/layout/vList2"/>
    <dgm:cxn modelId="{2D58D9C0-641B-488E-9768-66564572F1D6}" type="presOf" srcId="{AD519D53-EE94-44A3-814A-0C697D5B06E9}" destId="{7D61EB70-8A90-4510-A52E-F3744B8D9E1C}" srcOrd="0" destOrd="0" presId="urn:microsoft.com/office/officeart/2005/8/layout/vList2"/>
    <dgm:cxn modelId="{F2C026D1-EA11-4C98-AFF6-28A751129FCB}" srcId="{47ADDD6E-F503-4A97-80A6-4FB225E2C1AA}" destId="{AD519D53-EE94-44A3-814A-0C697D5B06E9}" srcOrd="0" destOrd="0" parTransId="{B907A871-6E5D-4FF1-AF0A-574B1FFB29F0}" sibTransId="{36237F18-053A-496E-91BE-E46CEF1E1B4C}"/>
    <dgm:cxn modelId="{35FFA2CF-6C9C-4A04-8806-B30DF60B70DE}" type="presParOf" srcId="{BE7101A4-1526-410D-888D-1C7E3C23B72C}" destId="{7D61EB70-8A90-4510-A52E-F3744B8D9E1C}" srcOrd="0" destOrd="0" presId="urn:microsoft.com/office/officeart/2005/8/layout/vList2"/>
    <dgm:cxn modelId="{6EAF11BE-4F82-4A5A-8462-F793FF9D0C85}" type="presParOf" srcId="{BE7101A4-1526-410D-888D-1C7E3C23B72C}" destId="{38FD1D17-C8DD-4645-A010-E4D696B23EBE}" srcOrd="1" destOrd="0" presId="urn:microsoft.com/office/officeart/2005/8/layout/vList2"/>
    <dgm:cxn modelId="{92E21682-F0EF-4BFC-B176-C85C1707D129}" type="presParOf" srcId="{BE7101A4-1526-410D-888D-1C7E3C23B72C}" destId="{B1F41444-3BCD-47FD-912E-1D722F89F05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617AFD-2403-4AA7-BD80-7F1B250C235A}" type="doc">
      <dgm:prSet loTypeId="urn:microsoft.com/office/officeart/2005/8/layout/vList2" loCatId="list" qsTypeId="urn:microsoft.com/office/officeart/2005/8/quickstyle/simple4" qsCatId="simple" csTypeId="urn:microsoft.com/office/officeart/2005/8/colors/accent2_1" csCatId="accent2"/>
      <dgm:spPr/>
      <dgm:t>
        <a:bodyPr/>
        <a:lstStyle/>
        <a:p>
          <a:endParaRPr lang="en-IN"/>
        </a:p>
      </dgm:t>
    </dgm:pt>
    <dgm:pt modelId="{BE8B1D54-E3C7-4C49-8A0A-0DD0C7939F0C}">
      <dgm:prSet/>
      <dgm:spPr/>
      <dgm:t>
        <a:bodyPr/>
        <a:lstStyle/>
        <a:p>
          <a:r>
            <a:rPr lang="en-US"/>
            <a:t>Emotions are described as intense feelings that are directed at something or someone in response to internal or external events having a particular significance for the individual. And the internet, today, has become a key medium through which people express their emotions, feelings and opinions</a:t>
          </a:r>
          <a:endParaRPr lang="en-IN"/>
        </a:p>
      </dgm:t>
    </dgm:pt>
    <dgm:pt modelId="{F4943AAF-9F45-45A4-ADE9-9A1408997C41}" type="parTrans" cxnId="{8E3FE775-6224-4E84-8A73-52CCA686F7DC}">
      <dgm:prSet/>
      <dgm:spPr/>
      <dgm:t>
        <a:bodyPr/>
        <a:lstStyle/>
        <a:p>
          <a:endParaRPr lang="en-IN"/>
        </a:p>
      </dgm:t>
    </dgm:pt>
    <dgm:pt modelId="{E5894E6E-419F-4242-8406-3DD21FE92FF0}" type="sibTrans" cxnId="{8E3FE775-6224-4E84-8A73-52CCA686F7DC}">
      <dgm:prSet/>
      <dgm:spPr/>
      <dgm:t>
        <a:bodyPr/>
        <a:lstStyle/>
        <a:p>
          <a:endParaRPr lang="en-IN"/>
        </a:p>
      </dgm:t>
    </dgm:pt>
    <dgm:pt modelId="{6ED7CFD9-3CE7-4E53-B8D9-E706687DAAD0}">
      <dgm:prSet/>
      <dgm:spPr/>
      <dgm:t>
        <a:bodyPr/>
        <a:lstStyle/>
        <a:p>
          <a:r>
            <a:rPr lang="en-US"/>
            <a:t>Every event, news or activity around the world, is shared, discussed, posted and commented on social media, by millions of people.</a:t>
          </a:r>
          <a:endParaRPr lang="en-IN"/>
        </a:p>
      </dgm:t>
    </dgm:pt>
    <dgm:pt modelId="{8B777702-2834-4E34-ACCE-1641C2C702C9}" type="parTrans" cxnId="{A411FFAD-7C85-4A95-80F6-DDC90F2163DC}">
      <dgm:prSet/>
      <dgm:spPr/>
      <dgm:t>
        <a:bodyPr/>
        <a:lstStyle/>
        <a:p>
          <a:endParaRPr lang="en-IN"/>
        </a:p>
      </dgm:t>
    </dgm:pt>
    <dgm:pt modelId="{E2C7F5DB-E2A7-409A-8E91-E084121D5AAB}" type="sibTrans" cxnId="{A411FFAD-7C85-4A95-80F6-DDC90F2163DC}">
      <dgm:prSet/>
      <dgm:spPr/>
      <dgm:t>
        <a:bodyPr/>
        <a:lstStyle/>
        <a:p>
          <a:endParaRPr lang="en-IN"/>
        </a:p>
      </dgm:t>
    </dgm:pt>
    <dgm:pt modelId="{CD74A420-263F-4FA4-B318-1E578C3B9119}">
      <dgm:prSet/>
      <dgm:spPr/>
      <dgm:t>
        <a:bodyPr/>
        <a:lstStyle/>
        <a:p>
          <a:r>
            <a:rPr lang="en-US"/>
            <a:t>The goal is to determine whether the tweet or sentence is a worry, happy, love or hate based tweet</a:t>
          </a:r>
          <a:endParaRPr lang="en-IN"/>
        </a:p>
      </dgm:t>
    </dgm:pt>
    <dgm:pt modelId="{0DEBB6F9-8AD0-4403-A2A4-4A500ACE3FD5}" type="parTrans" cxnId="{21AEF9BB-309A-4C22-8FBF-3B732E9330FD}">
      <dgm:prSet/>
      <dgm:spPr/>
      <dgm:t>
        <a:bodyPr/>
        <a:lstStyle/>
        <a:p>
          <a:endParaRPr lang="en-IN"/>
        </a:p>
      </dgm:t>
    </dgm:pt>
    <dgm:pt modelId="{01B07006-3D37-49C6-8C44-BF70E3C0D23A}" type="sibTrans" cxnId="{21AEF9BB-309A-4C22-8FBF-3B732E9330FD}">
      <dgm:prSet/>
      <dgm:spPr/>
      <dgm:t>
        <a:bodyPr/>
        <a:lstStyle/>
        <a:p>
          <a:endParaRPr lang="en-IN"/>
        </a:p>
      </dgm:t>
    </dgm:pt>
    <dgm:pt modelId="{DCAFF897-E162-46AE-8B69-BB9D50628E8A}" type="pres">
      <dgm:prSet presAssocID="{F6617AFD-2403-4AA7-BD80-7F1B250C235A}" presName="linear" presStyleCnt="0">
        <dgm:presLayoutVars>
          <dgm:animLvl val="lvl"/>
          <dgm:resizeHandles val="exact"/>
        </dgm:presLayoutVars>
      </dgm:prSet>
      <dgm:spPr/>
    </dgm:pt>
    <dgm:pt modelId="{84F0CA02-B240-430D-B126-BF763208BB72}" type="pres">
      <dgm:prSet presAssocID="{BE8B1D54-E3C7-4C49-8A0A-0DD0C7939F0C}" presName="parentText" presStyleLbl="node1" presStyleIdx="0" presStyleCnt="3">
        <dgm:presLayoutVars>
          <dgm:chMax val="0"/>
          <dgm:bulletEnabled val="1"/>
        </dgm:presLayoutVars>
      </dgm:prSet>
      <dgm:spPr/>
    </dgm:pt>
    <dgm:pt modelId="{69E1B606-9DF5-46DB-A76E-22D6C8476F2C}" type="pres">
      <dgm:prSet presAssocID="{E5894E6E-419F-4242-8406-3DD21FE92FF0}" presName="spacer" presStyleCnt="0"/>
      <dgm:spPr/>
    </dgm:pt>
    <dgm:pt modelId="{F916E833-2352-48A0-9256-0AF3CADACE8C}" type="pres">
      <dgm:prSet presAssocID="{6ED7CFD9-3CE7-4E53-B8D9-E706687DAAD0}" presName="parentText" presStyleLbl="node1" presStyleIdx="1" presStyleCnt="3">
        <dgm:presLayoutVars>
          <dgm:chMax val="0"/>
          <dgm:bulletEnabled val="1"/>
        </dgm:presLayoutVars>
      </dgm:prSet>
      <dgm:spPr/>
    </dgm:pt>
    <dgm:pt modelId="{FDEFA1C5-E4F1-4A5C-B2FD-A4CF4B71337A}" type="pres">
      <dgm:prSet presAssocID="{E2C7F5DB-E2A7-409A-8E91-E084121D5AAB}" presName="spacer" presStyleCnt="0"/>
      <dgm:spPr/>
    </dgm:pt>
    <dgm:pt modelId="{E897C917-1E51-4C08-9A98-30D3618F3C66}" type="pres">
      <dgm:prSet presAssocID="{CD74A420-263F-4FA4-B318-1E578C3B9119}" presName="parentText" presStyleLbl="node1" presStyleIdx="2" presStyleCnt="3">
        <dgm:presLayoutVars>
          <dgm:chMax val="0"/>
          <dgm:bulletEnabled val="1"/>
        </dgm:presLayoutVars>
      </dgm:prSet>
      <dgm:spPr/>
    </dgm:pt>
  </dgm:ptLst>
  <dgm:cxnLst>
    <dgm:cxn modelId="{AC964454-D4BF-4C76-BFE1-1A6A89212929}" type="presOf" srcId="{BE8B1D54-E3C7-4C49-8A0A-0DD0C7939F0C}" destId="{84F0CA02-B240-430D-B126-BF763208BB72}" srcOrd="0" destOrd="0" presId="urn:microsoft.com/office/officeart/2005/8/layout/vList2"/>
    <dgm:cxn modelId="{8E3FE775-6224-4E84-8A73-52CCA686F7DC}" srcId="{F6617AFD-2403-4AA7-BD80-7F1B250C235A}" destId="{BE8B1D54-E3C7-4C49-8A0A-0DD0C7939F0C}" srcOrd="0" destOrd="0" parTransId="{F4943AAF-9F45-45A4-ADE9-9A1408997C41}" sibTransId="{E5894E6E-419F-4242-8406-3DD21FE92FF0}"/>
    <dgm:cxn modelId="{A411FFAD-7C85-4A95-80F6-DDC90F2163DC}" srcId="{F6617AFD-2403-4AA7-BD80-7F1B250C235A}" destId="{6ED7CFD9-3CE7-4E53-B8D9-E706687DAAD0}" srcOrd="1" destOrd="0" parTransId="{8B777702-2834-4E34-ACCE-1641C2C702C9}" sibTransId="{E2C7F5DB-E2A7-409A-8E91-E084121D5AAB}"/>
    <dgm:cxn modelId="{29B9D4B8-40CF-4571-8AF2-75553C85720C}" type="presOf" srcId="{6ED7CFD9-3CE7-4E53-B8D9-E706687DAAD0}" destId="{F916E833-2352-48A0-9256-0AF3CADACE8C}" srcOrd="0" destOrd="0" presId="urn:microsoft.com/office/officeart/2005/8/layout/vList2"/>
    <dgm:cxn modelId="{21AEF9BB-309A-4C22-8FBF-3B732E9330FD}" srcId="{F6617AFD-2403-4AA7-BD80-7F1B250C235A}" destId="{CD74A420-263F-4FA4-B318-1E578C3B9119}" srcOrd="2" destOrd="0" parTransId="{0DEBB6F9-8AD0-4403-A2A4-4A500ACE3FD5}" sibTransId="{01B07006-3D37-49C6-8C44-BF70E3C0D23A}"/>
    <dgm:cxn modelId="{881C03C5-F037-4DE1-870A-3FFA1E501C31}" type="presOf" srcId="{CD74A420-263F-4FA4-B318-1E578C3B9119}" destId="{E897C917-1E51-4C08-9A98-30D3618F3C66}" srcOrd="0" destOrd="0" presId="urn:microsoft.com/office/officeart/2005/8/layout/vList2"/>
    <dgm:cxn modelId="{700023FB-37F3-44D2-81B0-E2BC0C4DFB62}" type="presOf" srcId="{F6617AFD-2403-4AA7-BD80-7F1B250C235A}" destId="{DCAFF897-E162-46AE-8B69-BB9D50628E8A}" srcOrd="0" destOrd="0" presId="urn:microsoft.com/office/officeart/2005/8/layout/vList2"/>
    <dgm:cxn modelId="{6E9F19D9-67ED-40B0-9158-EAEAF4B4B794}" type="presParOf" srcId="{DCAFF897-E162-46AE-8B69-BB9D50628E8A}" destId="{84F0CA02-B240-430D-B126-BF763208BB72}" srcOrd="0" destOrd="0" presId="urn:microsoft.com/office/officeart/2005/8/layout/vList2"/>
    <dgm:cxn modelId="{9E337136-9179-4E79-A6E6-2F53E8BED1FD}" type="presParOf" srcId="{DCAFF897-E162-46AE-8B69-BB9D50628E8A}" destId="{69E1B606-9DF5-46DB-A76E-22D6C8476F2C}" srcOrd="1" destOrd="0" presId="urn:microsoft.com/office/officeart/2005/8/layout/vList2"/>
    <dgm:cxn modelId="{B149C971-332B-484D-ADA3-D869FDBCC9CB}" type="presParOf" srcId="{DCAFF897-E162-46AE-8B69-BB9D50628E8A}" destId="{F916E833-2352-48A0-9256-0AF3CADACE8C}" srcOrd="2" destOrd="0" presId="urn:microsoft.com/office/officeart/2005/8/layout/vList2"/>
    <dgm:cxn modelId="{2FEC8476-A78E-4536-92F1-6E2E1E0332BA}" type="presParOf" srcId="{DCAFF897-E162-46AE-8B69-BB9D50628E8A}" destId="{FDEFA1C5-E4F1-4A5C-B2FD-A4CF4B71337A}" srcOrd="3" destOrd="0" presId="urn:microsoft.com/office/officeart/2005/8/layout/vList2"/>
    <dgm:cxn modelId="{6442A56E-39C9-47A8-A3C3-930479C847FA}" type="presParOf" srcId="{DCAFF897-E162-46AE-8B69-BB9D50628E8A}" destId="{E897C917-1E51-4C08-9A98-30D3618F3C6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3B3FF7-DB22-458A-8B19-64B1F036109D}" type="doc">
      <dgm:prSet loTypeId="urn:microsoft.com/office/officeart/2005/8/layout/vList2" loCatId="list" qsTypeId="urn:microsoft.com/office/officeart/2005/8/quickstyle/simple4" qsCatId="simple" csTypeId="urn:microsoft.com/office/officeart/2005/8/colors/accent2_1" csCatId="accent2"/>
      <dgm:spPr/>
      <dgm:t>
        <a:bodyPr/>
        <a:lstStyle/>
        <a:p>
          <a:endParaRPr lang="en-IN"/>
        </a:p>
      </dgm:t>
    </dgm:pt>
    <dgm:pt modelId="{4FBDFE57-8A0C-4B3A-AB50-ECE20B729F84}">
      <dgm:prSet/>
      <dgm:spPr/>
      <dgm:t>
        <a:bodyPr/>
        <a:lstStyle/>
        <a:p>
          <a:r>
            <a:rPr lang="en-IN"/>
            <a:t>Microblogging has become popular communication tool</a:t>
          </a:r>
        </a:p>
      </dgm:t>
    </dgm:pt>
    <dgm:pt modelId="{AA73957D-2748-4244-8C92-DDCF908FA044}" type="parTrans" cxnId="{3571D741-C941-4E31-A433-48CD150F8CE2}">
      <dgm:prSet/>
      <dgm:spPr/>
      <dgm:t>
        <a:bodyPr/>
        <a:lstStyle/>
        <a:p>
          <a:endParaRPr lang="en-IN"/>
        </a:p>
      </dgm:t>
    </dgm:pt>
    <dgm:pt modelId="{D8ACE907-9A6A-4D54-84E5-3271E99A0F9D}" type="sibTrans" cxnId="{3571D741-C941-4E31-A433-48CD150F8CE2}">
      <dgm:prSet/>
      <dgm:spPr/>
      <dgm:t>
        <a:bodyPr/>
        <a:lstStyle/>
        <a:p>
          <a:endParaRPr lang="en-IN"/>
        </a:p>
      </dgm:t>
    </dgm:pt>
    <dgm:pt modelId="{11C472CD-0278-4DF7-AF96-4709A14A0F33}">
      <dgm:prSet/>
      <dgm:spPr/>
      <dgm:t>
        <a:bodyPr/>
        <a:lstStyle/>
        <a:p>
          <a:r>
            <a:rPr lang="en-IN"/>
            <a:t>Opinion of the mass is important</a:t>
          </a:r>
        </a:p>
      </dgm:t>
    </dgm:pt>
    <dgm:pt modelId="{F97DB763-0B0D-42AF-82C8-5AAF34288127}" type="parTrans" cxnId="{3509E957-FA8F-4C34-ACEB-4BF0E52CDCB8}">
      <dgm:prSet/>
      <dgm:spPr/>
      <dgm:t>
        <a:bodyPr/>
        <a:lstStyle/>
        <a:p>
          <a:endParaRPr lang="en-IN"/>
        </a:p>
      </dgm:t>
    </dgm:pt>
    <dgm:pt modelId="{DCC4CAAA-2A15-4710-AA6C-C4F4A392DE0B}" type="sibTrans" cxnId="{3509E957-FA8F-4C34-ACEB-4BF0E52CDCB8}">
      <dgm:prSet/>
      <dgm:spPr/>
      <dgm:t>
        <a:bodyPr/>
        <a:lstStyle/>
        <a:p>
          <a:endParaRPr lang="en-IN"/>
        </a:p>
      </dgm:t>
    </dgm:pt>
    <dgm:pt modelId="{0835A6B6-3DE5-42D0-89B6-A156FE6DF309}">
      <dgm:prSet/>
      <dgm:spPr/>
      <dgm:t>
        <a:bodyPr/>
        <a:lstStyle/>
        <a:p>
          <a:r>
            <a:rPr lang="en-IN"/>
            <a:t>Political party may want to know whether people support their program or not.</a:t>
          </a:r>
        </a:p>
      </dgm:t>
    </dgm:pt>
    <dgm:pt modelId="{5EB412F1-A98A-4B66-8164-4654D7073941}" type="parTrans" cxnId="{41DAF5FC-4445-4FF8-838C-C2B5DF02FF4F}">
      <dgm:prSet/>
      <dgm:spPr/>
      <dgm:t>
        <a:bodyPr/>
        <a:lstStyle/>
        <a:p>
          <a:endParaRPr lang="en-IN"/>
        </a:p>
      </dgm:t>
    </dgm:pt>
    <dgm:pt modelId="{1270A1CF-0829-4922-9AE5-5E40D889E57D}" type="sibTrans" cxnId="{41DAF5FC-4445-4FF8-838C-C2B5DF02FF4F}">
      <dgm:prSet/>
      <dgm:spPr/>
      <dgm:t>
        <a:bodyPr/>
        <a:lstStyle/>
        <a:p>
          <a:endParaRPr lang="en-IN"/>
        </a:p>
      </dgm:t>
    </dgm:pt>
    <dgm:pt modelId="{BE848051-C733-451B-91BD-1AFD7F452D75}">
      <dgm:prSet/>
      <dgm:spPr/>
      <dgm:t>
        <a:bodyPr/>
        <a:lstStyle/>
        <a:p>
          <a:r>
            <a:rPr lang="en-IN"/>
            <a:t>Before investing into a company, one can leverage the sentiment of the people for the company to find out where it stands.</a:t>
          </a:r>
        </a:p>
      </dgm:t>
    </dgm:pt>
    <dgm:pt modelId="{373A759E-1451-4FEA-8949-FF30619C8588}" type="parTrans" cxnId="{97264C1F-4219-48C0-B285-BDF89E484C75}">
      <dgm:prSet/>
      <dgm:spPr/>
      <dgm:t>
        <a:bodyPr/>
        <a:lstStyle/>
        <a:p>
          <a:endParaRPr lang="en-IN"/>
        </a:p>
      </dgm:t>
    </dgm:pt>
    <dgm:pt modelId="{95AA291E-F9A4-4F9B-9F84-08D3E91DD352}" type="sibTrans" cxnId="{97264C1F-4219-48C0-B285-BDF89E484C75}">
      <dgm:prSet/>
      <dgm:spPr/>
      <dgm:t>
        <a:bodyPr/>
        <a:lstStyle/>
        <a:p>
          <a:endParaRPr lang="en-IN"/>
        </a:p>
      </dgm:t>
    </dgm:pt>
    <dgm:pt modelId="{BCC6981C-EEFF-46A8-BB7B-50B329D45CB2}">
      <dgm:prSet/>
      <dgm:spPr/>
      <dgm:t>
        <a:bodyPr/>
        <a:lstStyle/>
        <a:p>
          <a:r>
            <a:rPr lang="en-IN"/>
            <a:t>A company might want to find out the reviews of its products</a:t>
          </a:r>
        </a:p>
      </dgm:t>
    </dgm:pt>
    <dgm:pt modelId="{8C7B94B0-E8A5-4829-9308-32706A3AE729}" type="parTrans" cxnId="{4A4723D5-A0B1-490A-8D66-DBB9071B627B}">
      <dgm:prSet/>
      <dgm:spPr/>
      <dgm:t>
        <a:bodyPr/>
        <a:lstStyle/>
        <a:p>
          <a:endParaRPr lang="en-IN"/>
        </a:p>
      </dgm:t>
    </dgm:pt>
    <dgm:pt modelId="{643AA3AB-369E-4740-ADCC-945FF4D6F93D}" type="sibTrans" cxnId="{4A4723D5-A0B1-490A-8D66-DBB9071B627B}">
      <dgm:prSet/>
      <dgm:spPr/>
      <dgm:t>
        <a:bodyPr/>
        <a:lstStyle/>
        <a:p>
          <a:endParaRPr lang="en-IN"/>
        </a:p>
      </dgm:t>
    </dgm:pt>
    <dgm:pt modelId="{57E1AE71-9638-4A13-B62E-D39E33CDA414}" type="pres">
      <dgm:prSet presAssocID="{FA3B3FF7-DB22-458A-8B19-64B1F036109D}" presName="linear" presStyleCnt="0">
        <dgm:presLayoutVars>
          <dgm:animLvl val="lvl"/>
          <dgm:resizeHandles val="exact"/>
        </dgm:presLayoutVars>
      </dgm:prSet>
      <dgm:spPr/>
    </dgm:pt>
    <dgm:pt modelId="{7DC12B2B-C89E-4EDE-BE42-759C8BE57F1C}" type="pres">
      <dgm:prSet presAssocID="{4FBDFE57-8A0C-4B3A-AB50-ECE20B729F84}" presName="parentText" presStyleLbl="node1" presStyleIdx="0" presStyleCnt="5">
        <dgm:presLayoutVars>
          <dgm:chMax val="0"/>
          <dgm:bulletEnabled val="1"/>
        </dgm:presLayoutVars>
      </dgm:prSet>
      <dgm:spPr/>
    </dgm:pt>
    <dgm:pt modelId="{AC3549AC-BE3E-48C3-8C32-8F22BFA99986}" type="pres">
      <dgm:prSet presAssocID="{D8ACE907-9A6A-4D54-84E5-3271E99A0F9D}" presName="spacer" presStyleCnt="0"/>
      <dgm:spPr/>
    </dgm:pt>
    <dgm:pt modelId="{35C1AA10-443A-4E6E-AAC7-395D95B099CE}" type="pres">
      <dgm:prSet presAssocID="{11C472CD-0278-4DF7-AF96-4709A14A0F33}" presName="parentText" presStyleLbl="node1" presStyleIdx="1" presStyleCnt="5">
        <dgm:presLayoutVars>
          <dgm:chMax val="0"/>
          <dgm:bulletEnabled val="1"/>
        </dgm:presLayoutVars>
      </dgm:prSet>
      <dgm:spPr/>
    </dgm:pt>
    <dgm:pt modelId="{A9AB9F7E-BAE9-4DB0-9122-6012F0D529B6}" type="pres">
      <dgm:prSet presAssocID="{DCC4CAAA-2A15-4710-AA6C-C4F4A392DE0B}" presName="spacer" presStyleCnt="0"/>
      <dgm:spPr/>
    </dgm:pt>
    <dgm:pt modelId="{811C7AE0-84CF-4827-A393-A37149B8F37B}" type="pres">
      <dgm:prSet presAssocID="{0835A6B6-3DE5-42D0-89B6-A156FE6DF309}" presName="parentText" presStyleLbl="node1" presStyleIdx="2" presStyleCnt="5">
        <dgm:presLayoutVars>
          <dgm:chMax val="0"/>
          <dgm:bulletEnabled val="1"/>
        </dgm:presLayoutVars>
      </dgm:prSet>
      <dgm:spPr/>
    </dgm:pt>
    <dgm:pt modelId="{697D12FF-CDC2-47D5-97D9-F6DEE0259AA0}" type="pres">
      <dgm:prSet presAssocID="{1270A1CF-0829-4922-9AE5-5E40D889E57D}" presName="spacer" presStyleCnt="0"/>
      <dgm:spPr/>
    </dgm:pt>
    <dgm:pt modelId="{62B35D4A-4802-4BE4-ACC1-8CBBB44B0EC5}" type="pres">
      <dgm:prSet presAssocID="{BE848051-C733-451B-91BD-1AFD7F452D75}" presName="parentText" presStyleLbl="node1" presStyleIdx="3" presStyleCnt="5">
        <dgm:presLayoutVars>
          <dgm:chMax val="0"/>
          <dgm:bulletEnabled val="1"/>
        </dgm:presLayoutVars>
      </dgm:prSet>
      <dgm:spPr/>
    </dgm:pt>
    <dgm:pt modelId="{574C3806-945A-4A9E-8A55-619FFBA046BD}" type="pres">
      <dgm:prSet presAssocID="{95AA291E-F9A4-4F9B-9F84-08D3E91DD352}" presName="spacer" presStyleCnt="0"/>
      <dgm:spPr/>
    </dgm:pt>
    <dgm:pt modelId="{C4874C0A-873C-4447-9DB3-A828B85203EA}" type="pres">
      <dgm:prSet presAssocID="{BCC6981C-EEFF-46A8-BB7B-50B329D45CB2}" presName="parentText" presStyleLbl="node1" presStyleIdx="4" presStyleCnt="5">
        <dgm:presLayoutVars>
          <dgm:chMax val="0"/>
          <dgm:bulletEnabled val="1"/>
        </dgm:presLayoutVars>
      </dgm:prSet>
      <dgm:spPr/>
    </dgm:pt>
  </dgm:ptLst>
  <dgm:cxnLst>
    <dgm:cxn modelId="{97264C1F-4219-48C0-B285-BDF89E484C75}" srcId="{FA3B3FF7-DB22-458A-8B19-64B1F036109D}" destId="{BE848051-C733-451B-91BD-1AFD7F452D75}" srcOrd="3" destOrd="0" parTransId="{373A759E-1451-4FEA-8949-FF30619C8588}" sibTransId="{95AA291E-F9A4-4F9B-9F84-08D3E91DD352}"/>
    <dgm:cxn modelId="{29485D2D-FCAB-4A28-B7BD-B028F14CE7A7}" type="presOf" srcId="{BE848051-C733-451B-91BD-1AFD7F452D75}" destId="{62B35D4A-4802-4BE4-ACC1-8CBBB44B0EC5}" srcOrd="0" destOrd="0" presId="urn:microsoft.com/office/officeart/2005/8/layout/vList2"/>
    <dgm:cxn modelId="{3571D741-C941-4E31-A433-48CD150F8CE2}" srcId="{FA3B3FF7-DB22-458A-8B19-64B1F036109D}" destId="{4FBDFE57-8A0C-4B3A-AB50-ECE20B729F84}" srcOrd="0" destOrd="0" parTransId="{AA73957D-2748-4244-8C92-DDCF908FA044}" sibTransId="{D8ACE907-9A6A-4D54-84E5-3271E99A0F9D}"/>
    <dgm:cxn modelId="{3509E957-FA8F-4C34-ACEB-4BF0E52CDCB8}" srcId="{FA3B3FF7-DB22-458A-8B19-64B1F036109D}" destId="{11C472CD-0278-4DF7-AF96-4709A14A0F33}" srcOrd="1" destOrd="0" parTransId="{F97DB763-0B0D-42AF-82C8-5AAF34288127}" sibTransId="{DCC4CAAA-2A15-4710-AA6C-C4F4A392DE0B}"/>
    <dgm:cxn modelId="{78050A7F-367B-4F1F-BE6A-998A42F93969}" type="presOf" srcId="{FA3B3FF7-DB22-458A-8B19-64B1F036109D}" destId="{57E1AE71-9638-4A13-B62E-D39E33CDA414}" srcOrd="0" destOrd="0" presId="urn:microsoft.com/office/officeart/2005/8/layout/vList2"/>
    <dgm:cxn modelId="{71965C89-A72A-463C-B1F9-4AF8F1BC1870}" type="presOf" srcId="{0835A6B6-3DE5-42D0-89B6-A156FE6DF309}" destId="{811C7AE0-84CF-4827-A393-A37149B8F37B}" srcOrd="0" destOrd="0" presId="urn:microsoft.com/office/officeart/2005/8/layout/vList2"/>
    <dgm:cxn modelId="{C3D67F91-C823-42C6-8BC8-C08B25AB890F}" type="presOf" srcId="{BCC6981C-EEFF-46A8-BB7B-50B329D45CB2}" destId="{C4874C0A-873C-4447-9DB3-A828B85203EA}" srcOrd="0" destOrd="0" presId="urn:microsoft.com/office/officeart/2005/8/layout/vList2"/>
    <dgm:cxn modelId="{4A4723D5-A0B1-490A-8D66-DBB9071B627B}" srcId="{FA3B3FF7-DB22-458A-8B19-64B1F036109D}" destId="{BCC6981C-EEFF-46A8-BB7B-50B329D45CB2}" srcOrd="4" destOrd="0" parTransId="{8C7B94B0-E8A5-4829-9308-32706A3AE729}" sibTransId="{643AA3AB-369E-4740-ADCC-945FF4D6F93D}"/>
    <dgm:cxn modelId="{B33A9CE8-CAF2-490F-96A9-C0776E716544}" type="presOf" srcId="{4FBDFE57-8A0C-4B3A-AB50-ECE20B729F84}" destId="{7DC12B2B-C89E-4EDE-BE42-759C8BE57F1C}" srcOrd="0" destOrd="0" presId="urn:microsoft.com/office/officeart/2005/8/layout/vList2"/>
    <dgm:cxn modelId="{9ECF40EF-819A-42B4-8175-3B8250C4BA07}" type="presOf" srcId="{11C472CD-0278-4DF7-AF96-4709A14A0F33}" destId="{35C1AA10-443A-4E6E-AAC7-395D95B099CE}" srcOrd="0" destOrd="0" presId="urn:microsoft.com/office/officeart/2005/8/layout/vList2"/>
    <dgm:cxn modelId="{41DAF5FC-4445-4FF8-838C-C2B5DF02FF4F}" srcId="{FA3B3FF7-DB22-458A-8B19-64B1F036109D}" destId="{0835A6B6-3DE5-42D0-89B6-A156FE6DF309}" srcOrd="2" destOrd="0" parTransId="{5EB412F1-A98A-4B66-8164-4654D7073941}" sibTransId="{1270A1CF-0829-4922-9AE5-5E40D889E57D}"/>
    <dgm:cxn modelId="{FA0884AC-B0FF-47EA-A9D3-EA19A5F6CFAA}" type="presParOf" srcId="{57E1AE71-9638-4A13-B62E-D39E33CDA414}" destId="{7DC12B2B-C89E-4EDE-BE42-759C8BE57F1C}" srcOrd="0" destOrd="0" presId="urn:microsoft.com/office/officeart/2005/8/layout/vList2"/>
    <dgm:cxn modelId="{E3408B19-E064-4161-994C-BD6DB6393AFE}" type="presParOf" srcId="{57E1AE71-9638-4A13-B62E-D39E33CDA414}" destId="{AC3549AC-BE3E-48C3-8C32-8F22BFA99986}" srcOrd="1" destOrd="0" presId="urn:microsoft.com/office/officeart/2005/8/layout/vList2"/>
    <dgm:cxn modelId="{E091401E-535A-4B54-8394-342A1B972296}" type="presParOf" srcId="{57E1AE71-9638-4A13-B62E-D39E33CDA414}" destId="{35C1AA10-443A-4E6E-AAC7-395D95B099CE}" srcOrd="2" destOrd="0" presId="urn:microsoft.com/office/officeart/2005/8/layout/vList2"/>
    <dgm:cxn modelId="{16333F53-7FC2-4CB5-A31F-6D67B1284CCF}" type="presParOf" srcId="{57E1AE71-9638-4A13-B62E-D39E33CDA414}" destId="{A9AB9F7E-BAE9-4DB0-9122-6012F0D529B6}" srcOrd="3" destOrd="0" presId="urn:microsoft.com/office/officeart/2005/8/layout/vList2"/>
    <dgm:cxn modelId="{0320958F-0F77-49E7-86F6-54518B85B167}" type="presParOf" srcId="{57E1AE71-9638-4A13-B62E-D39E33CDA414}" destId="{811C7AE0-84CF-4827-A393-A37149B8F37B}" srcOrd="4" destOrd="0" presId="urn:microsoft.com/office/officeart/2005/8/layout/vList2"/>
    <dgm:cxn modelId="{86248C1A-2640-41B4-8D65-031FB1A97036}" type="presParOf" srcId="{57E1AE71-9638-4A13-B62E-D39E33CDA414}" destId="{697D12FF-CDC2-47D5-97D9-F6DEE0259AA0}" srcOrd="5" destOrd="0" presId="urn:microsoft.com/office/officeart/2005/8/layout/vList2"/>
    <dgm:cxn modelId="{37BAA318-5C47-4BDA-A932-475D3B543EA9}" type="presParOf" srcId="{57E1AE71-9638-4A13-B62E-D39E33CDA414}" destId="{62B35D4A-4802-4BE4-ACC1-8CBBB44B0EC5}" srcOrd="6" destOrd="0" presId="urn:microsoft.com/office/officeart/2005/8/layout/vList2"/>
    <dgm:cxn modelId="{FD3BCEF7-29F6-4486-B4B3-6CB970DDDE12}" type="presParOf" srcId="{57E1AE71-9638-4A13-B62E-D39E33CDA414}" destId="{574C3806-945A-4A9E-8A55-619FFBA046BD}" srcOrd="7" destOrd="0" presId="urn:microsoft.com/office/officeart/2005/8/layout/vList2"/>
    <dgm:cxn modelId="{EB1F045E-05FD-4CEB-9629-20F887E4E1C4}" type="presParOf" srcId="{57E1AE71-9638-4A13-B62E-D39E33CDA414}" destId="{C4874C0A-873C-4447-9DB3-A828B85203E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0EA036-BF18-41AF-BCDB-823EAAAF1487}" type="doc">
      <dgm:prSet loTypeId="urn:microsoft.com/office/officeart/2005/8/layout/vList2" loCatId="list" qsTypeId="urn:microsoft.com/office/officeart/2005/8/quickstyle/simple4" qsCatId="simple" csTypeId="urn:microsoft.com/office/officeart/2005/8/colors/accent2_1" csCatId="accent2"/>
      <dgm:spPr/>
      <dgm:t>
        <a:bodyPr/>
        <a:lstStyle/>
        <a:p>
          <a:endParaRPr lang="en-IN"/>
        </a:p>
      </dgm:t>
    </dgm:pt>
    <dgm:pt modelId="{E3601644-8CF6-4B86-AEDD-01393507DA2C}">
      <dgm:prSet/>
      <dgm:spPr/>
      <dgm:t>
        <a:bodyPr/>
        <a:lstStyle/>
        <a:p>
          <a:r>
            <a:rPr lang="en-US"/>
            <a:t>There are plenty of research works that have focused on Sentiment Analysis and provide a 2-way or a 3-way classification of text.</a:t>
          </a:r>
          <a:endParaRPr lang="en-IN"/>
        </a:p>
      </dgm:t>
    </dgm:pt>
    <dgm:pt modelId="{40F0552B-F57F-4189-B0F5-425B82943132}" type="parTrans" cxnId="{3BA21FC5-4557-4A6D-A356-A9832CFD7F3B}">
      <dgm:prSet/>
      <dgm:spPr/>
      <dgm:t>
        <a:bodyPr/>
        <a:lstStyle/>
        <a:p>
          <a:endParaRPr lang="en-IN"/>
        </a:p>
      </dgm:t>
    </dgm:pt>
    <dgm:pt modelId="{39324F20-882D-4D2B-90C9-2DAFC78111F7}" type="sibTrans" cxnId="{3BA21FC5-4557-4A6D-A356-A9832CFD7F3B}">
      <dgm:prSet/>
      <dgm:spPr/>
      <dgm:t>
        <a:bodyPr/>
        <a:lstStyle/>
        <a:p>
          <a:endParaRPr lang="en-IN"/>
        </a:p>
      </dgm:t>
    </dgm:pt>
    <dgm:pt modelId="{3D143DC6-7648-4206-91EC-A7F7D4112893}">
      <dgm:prSet/>
      <dgm:spPr/>
      <dgm:t>
        <a:bodyPr/>
        <a:lstStyle/>
        <a:p>
          <a:r>
            <a:rPr lang="en-US"/>
            <a:t>But in recent times there has been more and more types of specifications and classifications needed to get a more specialized result</a:t>
          </a:r>
          <a:endParaRPr lang="en-IN"/>
        </a:p>
      </dgm:t>
    </dgm:pt>
    <dgm:pt modelId="{B2290639-FAFE-43A9-82D5-7C23ED2A2AA0}" type="parTrans" cxnId="{FF044360-F008-4E26-85F2-1C36B767F0A4}">
      <dgm:prSet/>
      <dgm:spPr/>
      <dgm:t>
        <a:bodyPr/>
        <a:lstStyle/>
        <a:p>
          <a:endParaRPr lang="en-IN"/>
        </a:p>
      </dgm:t>
    </dgm:pt>
    <dgm:pt modelId="{6E38BE3B-66D3-40A7-BD31-501D79A9091C}" type="sibTrans" cxnId="{FF044360-F008-4E26-85F2-1C36B767F0A4}">
      <dgm:prSet/>
      <dgm:spPr/>
      <dgm:t>
        <a:bodyPr/>
        <a:lstStyle/>
        <a:p>
          <a:endParaRPr lang="en-IN"/>
        </a:p>
      </dgm:t>
    </dgm:pt>
    <dgm:pt modelId="{F575EE90-BEB0-4A0B-8F7D-F7A08044B0F8}">
      <dgm:prSet/>
      <dgm:spPr/>
      <dgm:t>
        <a:bodyPr/>
        <a:lstStyle/>
        <a:p>
          <a:r>
            <a:rPr lang="en-US"/>
            <a:t>Capturing the emotions in text, especially those posted or circulated on social media, can be a source of precious information, which can be used to study how different people react to different situations and events.</a:t>
          </a:r>
          <a:endParaRPr lang="en-IN"/>
        </a:p>
      </dgm:t>
    </dgm:pt>
    <dgm:pt modelId="{A3AEC16B-6741-4CBE-9FD0-6CAA70FAE60A}" type="parTrans" cxnId="{7C6626A4-CF74-4982-95CB-561AE4A308DF}">
      <dgm:prSet/>
      <dgm:spPr/>
      <dgm:t>
        <a:bodyPr/>
        <a:lstStyle/>
        <a:p>
          <a:endParaRPr lang="en-IN"/>
        </a:p>
      </dgm:t>
    </dgm:pt>
    <dgm:pt modelId="{6D69A98B-049A-4E9B-8E97-BCB068808FF4}" type="sibTrans" cxnId="{7C6626A4-CF74-4982-95CB-561AE4A308DF}">
      <dgm:prSet/>
      <dgm:spPr/>
      <dgm:t>
        <a:bodyPr/>
        <a:lstStyle/>
        <a:p>
          <a:endParaRPr lang="en-IN"/>
        </a:p>
      </dgm:t>
    </dgm:pt>
    <dgm:pt modelId="{5A7F42D3-7E23-428F-A393-E420E114080C}" type="pres">
      <dgm:prSet presAssocID="{F80EA036-BF18-41AF-BCDB-823EAAAF1487}" presName="linear" presStyleCnt="0">
        <dgm:presLayoutVars>
          <dgm:animLvl val="lvl"/>
          <dgm:resizeHandles val="exact"/>
        </dgm:presLayoutVars>
      </dgm:prSet>
      <dgm:spPr/>
    </dgm:pt>
    <dgm:pt modelId="{756021D5-4667-42DA-A1E4-ECE2C637603F}" type="pres">
      <dgm:prSet presAssocID="{E3601644-8CF6-4B86-AEDD-01393507DA2C}" presName="parentText" presStyleLbl="node1" presStyleIdx="0" presStyleCnt="3">
        <dgm:presLayoutVars>
          <dgm:chMax val="0"/>
          <dgm:bulletEnabled val="1"/>
        </dgm:presLayoutVars>
      </dgm:prSet>
      <dgm:spPr/>
    </dgm:pt>
    <dgm:pt modelId="{65C03C60-919A-47E6-803E-355C86756677}" type="pres">
      <dgm:prSet presAssocID="{39324F20-882D-4D2B-90C9-2DAFC78111F7}" presName="spacer" presStyleCnt="0"/>
      <dgm:spPr/>
    </dgm:pt>
    <dgm:pt modelId="{A220BE54-01CD-486D-BDF8-CDCDCCCF1ACB}" type="pres">
      <dgm:prSet presAssocID="{3D143DC6-7648-4206-91EC-A7F7D4112893}" presName="parentText" presStyleLbl="node1" presStyleIdx="1" presStyleCnt="3">
        <dgm:presLayoutVars>
          <dgm:chMax val="0"/>
          <dgm:bulletEnabled val="1"/>
        </dgm:presLayoutVars>
      </dgm:prSet>
      <dgm:spPr/>
    </dgm:pt>
    <dgm:pt modelId="{74D40F19-8A18-4290-A9D4-329FC2D2196E}" type="pres">
      <dgm:prSet presAssocID="{6E38BE3B-66D3-40A7-BD31-501D79A9091C}" presName="spacer" presStyleCnt="0"/>
      <dgm:spPr/>
    </dgm:pt>
    <dgm:pt modelId="{4F72B340-0FA5-4DC0-80C7-690C25FC44A8}" type="pres">
      <dgm:prSet presAssocID="{F575EE90-BEB0-4A0B-8F7D-F7A08044B0F8}" presName="parentText" presStyleLbl="node1" presStyleIdx="2" presStyleCnt="3">
        <dgm:presLayoutVars>
          <dgm:chMax val="0"/>
          <dgm:bulletEnabled val="1"/>
        </dgm:presLayoutVars>
      </dgm:prSet>
      <dgm:spPr/>
    </dgm:pt>
  </dgm:ptLst>
  <dgm:cxnLst>
    <dgm:cxn modelId="{864B1D0D-ABBC-4573-B274-911215EF4EE8}" type="presOf" srcId="{E3601644-8CF6-4B86-AEDD-01393507DA2C}" destId="{756021D5-4667-42DA-A1E4-ECE2C637603F}" srcOrd="0" destOrd="0" presId="urn:microsoft.com/office/officeart/2005/8/layout/vList2"/>
    <dgm:cxn modelId="{D9EA2317-634C-45DF-AC0F-7710F5E337E1}" type="presOf" srcId="{F80EA036-BF18-41AF-BCDB-823EAAAF1487}" destId="{5A7F42D3-7E23-428F-A393-E420E114080C}" srcOrd="0" destOrd="0" presId="urn:microsoft.com/office/officeart/2005/8/layout/vList2"/>
    <dgm:cxn modelId="{FF044360-F008-4E26-85F2-1C36B767F0A4}" srcId="{F80EA036-BF18-41AF-BCDB-823EAAAF1487}" destId="{3D143DC6-7648-4206-91EC-A7F7D4112893}" srcOrd="1" destOrd="0" parTransId="{B2290639-FAFE-43A9-82D5-7C23ED2A2AA0}" sibTransId="{6E38BE3B-66D3-40A7-BD31-501D79A9091C}"/>
    <dgm:cxn modelId="{C5120C78-B425-4F10-931A-4A35217E7FED}" type="presOf" srcId="{3D143DC6-7648-4206-91EC-A7F7D4112893}" destId="{A220BE54-01CD-486D-BDF8-CDCDCCCF1ACB}" srcOrd="0" destOrd="0" presId="urn:microsoft.com/office/officeart/2005/8/layout/vList2"/>
    <dgm:cxn modelId="{7C6626A4-CF74-4982-95CB-561AE4A308DF}" srcId="{F80EA036-BF18-41AF-BCDB-823EAAAF1487}" destId="{F575EE90-BEB0-4A0B-8F7D-F7A08044B0F8}" srcOrd="2" destOrd="0" parTransId="{A3AEC16B-6741-4CBE-9FD0-6CAA70FAE60A}" sibTransId="{6D69A98B-049A-4E9B-8E97-BCB068808FF4}"/>
    <dgm:cxn modelId="{3BA21FC5-4557-4A6D-A356-A9832CFD7F3B}" srcId="{F80EA036-BF18-41AF-BCDB-823EAAAF1487}" destId="{E3601644-8CF6-4B86-AEDD-01393507DA2C}" srcOrd="0" destOrd="0" parTransId="{40F0552B-F57F-4189-B0F5-425B82943132}" sibTransId="{39324F20-882D-4D2B-90C9-2DAFC78111F7}"/>
    <dgm:cxn modelId="{7C592FD2-6E8B-488D-ABBE-3A9C9C42F52D}" type="presOf" srcId="{F575EE90-BEB0-4A0B-8F7D-F7A08044B0F8}" destId="{4F72B340-0FA5-4DC0-80C7-690C25FC44A8}" srcOrd="0" destOrd="0" presId="urn:microsoft.com/office/officeart/2005/8/layout/vList2"/>
    <dgm:cxn modelId="{0F24383D-BB98-4CF1-A53E-50393378A4BF}" type="presParOf" srcId="{5A7F42D3-7E23-428F-A393-E420E114080C}" destId="{756021D5-4667-42DA-A1E4-ECE2C637603F}" srcOrd="0" destOrd="0" presId="urn:microsoft.com/office/officeart/2005/8/layout/vList2"/>
    <dgm:cxn modelId="{A88AACA5-7315-4EDD-918F-BD97962211C5}" type="presParOf" srcId="{5A7F42D3-7E23-428F-A393-E420E114080C}" destId="{65C03C60-919A-47E6-803E-355C86756677}" srcOrd="1" destOrd="0" presId="urn:microsoft.com/office/officeart/2005/8/layout/vList2"/>
    <dgm:cxn modelId="{F4793E0C-C0DD-458D-9215-9CA36A05B345}" type="presParOf" srcId="{5A7F42D3-7E23-428F-A393-E420E114080C}" destId="{A220BE54-01CD-486D-BDF8-CDCDCCCF1ACB}" srcOrd="2" destOrd="0" presId="urn:microsoft.com/office/officeart/2005/8/layout/vList2"/>
    <dgm:cxn modelId="{6B64A350-7C55-43AD-9CA4-39BAAFCF92E3}" type="presParOf" srcId="{5A7F42D3-7E23-428F-A393-E420E114080C}" destId="{74D40F19-8A18-4290-A9D4-329FC2D2196E}" srcOrd="3" destOrd="0" presId="urn:microsoft.com/office/officeart/2005/8/layout/vList2"/>
    <dgm:cxn modelId="{7CCDAF0B-D893-4DD1-818F-84E97FAE89F7}" type="presParOf" srcId="{5A7F42D3-7E23-428F-A393-E420E114080C}" destId="{4F72B340-0FA5-4DC0-80C7-690C25FC44A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1896F22-B89F-4D0E-A057-F29933768ADF}" type="doc">
      <dgm:prSet loTypeId="urn:microsoft.com/office/officeart/2005/8/layout/vList2" loCatId="list" qsTypeId="urn:microsoft.com/office/officeart/2005/8/quickstyle/simple4" qsCatId="simple" csTypeId="urn:microsoft.com/office/officeart/2005/8/colors/accent2_1" csCatId="accent2"/>
      <dgm:spPr/>
      <dgm:t>
        <a:bodyPr/>
        <a:lstStyle/>
        <a:p>
          <a:endParaRPr lang="en-IN"/>
        </a:p>
      </dgm:t>
    </dgm:pt>
    <dgm:pt modelId="{92AA685B-E483-4CC7-A043-644EB1F2DB32}">
      <dgm:prSet/>
      <dgm:spPr/>
      <dgm:t>
        <a:bodyPr/>
        <a:lstStyle/>
        <a:p>
          <a:r>
            <a:rPr lang="en-IN"/>
            <a:t>Popular microblogging site</a:t>
          </a:r>
        </a:p>
      </dgm:t>
    </dgm:pt>
    <dgm:pt modelId="{0E979A4C-78AE-4AC4-96A2-298F88118AA4}" type="parTrans" cxnId="{898FB26D-DDFA-4B35-9410-E4D141CF0343}">
      <dgm:prSet/>
      <dgm:spPr/>
      <dgm:t>
        <a:bodyPr/>
        <a:lstStyle/>
        <a:p>
          <a:endParaRPr lang="en-IN"/>
        </a:p>
      </dgm:t>
    </dgm:pt>
    <dgm:pt modelId="{49AEB082-6B46-4524-B424-2D552B642F09}" type="sibTrans" cxnId="{898FB26D-DDFA-4B35-9410-E4D141CF0343}">
      <dgm:prSet/>
      <dgm:spPr/>
      <dgm:t>
        <a:bodyPr/>
        <a:lstStyle/>
        <a:p>
          <a:endParaRPr lang="en-IN"/>
        </a:p>
      </dgm:t>
    </dgm:pt>
    <dgm:pt modelId="{B5723B36-CA06-4D2C-BF82-609AF3AFF0C1}">
      <dgm:prSet/>
      <dgm:spPr/>
      <dgm:t>
        <a:bodyPr/>
        <a:lstStyle/>
        <a:p>
          <a:r>
            <a:rPr lang="en-IN"/>
            <a:t>240+ million active users</a:t>
          </a:r>
        </a:p>
      </dgm:t>
    </dgm:pt>
    <dgm:pt modelId="{427E2994-7AAE-4A63-9ECF-DB20139F144D}" type="parTrans" cxnId="{A85A14B5-5BDE-4CD4-B5DB-4F3FAF737934}">
      <dgm:prSet/>
      <dgm:spPr/>
      <dgm:t>
        <a:bodyPr/>
        <a:lstStyle/>
        <a:p>
          <a:endParaRPr lang="en-IN"/>
        </a:p>
      </dgm:t>
    </dgm:pt>
    <dgm:pt modelId="{B2ADDB90-C7ED-4177-A449-C150049B9580}" type="sibTrans" cxnId="{A85A14B5-5BDE-4CD4-B5DB-4F3FAF737934}">
      <dgm:prSet/>
      <dgm:spPr/>
      <dgm:t>
        <a:bodyPr/>
        <a:lstStyle/>
        <a:p>
          <a:endParaRPr lang="en-IN"/>
        </a:p>
      </dgm:t>
    </dgm:pt>
    <dgm:pt modelId="{1526BD03-B31D-4FC1-9227-BAB649746DCF}">
      <dgm:prSet/>
      <dgm:spPr/>
      <dgm:t>
        <a:bodyPr/>
        <a:lstStyle/>
        <a:p>
          <a:r>
            <a:rPr lang="en-IN"/>
            <a:t>Twitter audience varies from common people to celebrities</a:t>
          </a:r>
        </a:p>
      </dgm:t>
    </dgm:pt>
    <dgm:pt modelId="{81D0FA8B-8A0D-4800-8B67-914B025844CB}" type="parTrans" cxnId="{3113E826-5144-4B8E-804F-F162B80C7D32}">
      <dgm:prSet/>
      <dgm:spPr/>
      <dgm:t>
        <a:bodyPr/>
        <a:lstStyle/>
        <a:p>
          <a:endParaRPr lang="en-IN"/>
        </a:p>
      </dgm:t>
    </dgm:pt>
    <dgm:pt modelId="{6FC5EA8F-58C7-4F09-B3FD-57E7747A8295}" type="sibTrans" cxnId="{3113E826-5144-4B8E-804F-F162B80C7D32}">
      <dgm:prSet/>
      <dgm:spPr/>
      <dgm:t>
        <a:bodyPr/>
        <a:lstStyle/>
        <a:p>
          <a:endParaRPr lang="en-IN"/>
        </a:p>
      </dgm:t>
    </dgm:pt>
    <dgm:pt modelId="{56A4FCC4-4590-4A97-82D8-3D718366E341}">
      <dgm:prSet/>
      <dgm:spPr/>
      <dgm:t>
        <a:bodyPr/>
        <a:lstStyle/>
        <a:p>
          <a:r>
            <a:rPr lang="en-IN"/>
            <a:t>Users often discuss current affairs and share personal views on various subjects</a:t>
          </a:r>
        </a:p>
      </dgm:t>
    </dgm:pt>
    <dgm:pt modelId="{36F68012-3DB3-41E6-94CC-5F0FBE856DFB}" type="parTrans" cxnId="{7AF86A6D-9F8E-47D5-B393-EC3D6A4F3578}">
      <dgm:prSet/>
      <dgm:spPr/>
      <dgm:t>
        <a:bodyPr/>
        <a:lstStyle/>
        <a:p>
          <a:endParaRPr lang="en-IN"/>
        </a:p>
      </dgm:t>
    </dgm:pt>
    <dgm:pt modelId="{02F76F07-CB4E-46AC-9509-C68605E97FC7}" type="sibTrans" cxnId="{7AF86A6D-9F8E-47D5-B393-EC3D6A4F3578}">
      <dgm:prSet/>
      <dgm:spPr/>
      <dgm:t>
        <a:bodyPr/>
        <a:lstStyle/>
        <a:p>
          <a:endParaRPr lang="en-IN"/>
        </a:p>
      </dgm:t>
    </dgm:pt>
    <dgm:pt modelId="{067085DD-7615-4EF7-AE12-4043FC3CB87C}">
      <dgm:prSet/>
      <dgm:spPr/>
      <dgm:t>
        <a:bodyPr/>
        <a:lstStyle/>
        <a:p>
          <a:r>
            <a:rPr lang="en-IN"/>
            <a:t>Tweets are small in length and hence unambiguous</a:t>
          </a:r>
        </a:p>
      </dgm:t>
    </dgm:pt>
    <dgm:pt modelId="{B43BAB26-6618-4761-B89C-6441A68A3B95}" type="parTrans" cxnId="{4A71EE88-39D7-4C48-8747-BA3682DF9E32}">
      <dgm:prSet/>
      <dgm:spPr/>
      <dgm:t>
        <a:bodyPr/>
        <a:lstStyle/>
        <a:p>
          <a:endParaRPr lang="en-IN"/>
        </a:p>
      </dgm:t>
    </dgm:pt>
    <dgm:pt modelId="{01A1676F-534E-4E7A-BDC5-241D332CDD8D}" type="sibTrans" cxnId="{4A71EE88-39D7-4C48-8747-BA3682DF9E32}">
      <dgm:prSet/>
      <dgm:spPr/>
      <dgm:t>
        <a:bodyPr/>
        <a:lstStyle/>
        <a:p>
          <a:endParaRPr lang="en-IN"/>
        </a:p>
      </dgm:t>
    </dgm:pt>
    <dgm:pt modelId="{61F4CC6A-59AA-42DF-A7A5-ABF58EDE531C}" type="pres">
      <dgm:prSet presAssocID="{C1896F22-B89F-4D0E-A057-F29933768ADF}" presName="linear" presStyleCnt="0">
        <dgm:presLayoutVars>
          <dgm:animLvl val="lvl"/>
          <dgm:resizeHandles val="exact"/>
        </dgm:presLayoutVars>
      </dgm:prSet>
      <dgm:spPr/>
    </dgm:pt>
    <dgm:pt modelId="{846AEBB7-156C-4F0D-A598-0602992D1F0B}" type="pres">
      <dgm:prSet presAssocID="{92AA685B-E483-4CC7-A043-644EB1F2DB32}" presName="parentText" presStyleLbl="node1" presStyleIdx="0" presStyleCnt="5">
        <dgm:presLayoutVars>
          <dgm:chMax val="0"/>
          <dgm:bulletEnabled val="1"/>
        </dgm:presLayoutVars>
      </dgm:prSet>
      <dgm:spPr/>
    </dgm:pt>
    <dgm:pt modelId="{111F2BDF-59DC-4A54-BEA0-20925BC15B08}" type="pres">
      <dgm:prSet presAssocID="{49AEB082-6B46-4524-B424-2D552B642F09}" presName="spacer" presStyleCnt="0"/>
      <dgm:spPr/>
    </dgm:pt>
    <dgm:pt modelId="{CB3D97DD-1407-4F41-AFC2-4B55BF51BC90}" type="pres">
      <dgm:prSet presAssocID="{B5723B36-CA06-4D2C-BF82-609AF3AFF0C1}" presName="parentText" presStyleLbl="node1" presStyleIdx="1" presStyleCnt="5">
        <dgm:presLayoutVars>
          <dgm:chMax val="0"/>
          <dgm:bulletEnabled val="1"/>
        </dgm:presLayoutVars>
      </dgm:prSet>
      <dgm:spPr/>
    </dgm:pt>
    <dgm:pt modelId="{F1F273A3-36B7-4BF9-AA68-9FF71268967E}" type="pres">
      <dgm:prSet presAssocID="{B2ADDB90-C7ED-4177-A449-C150049B9580}" presName="spacer" presStyleCnt="0"/>
      <dgm:spPr/>
    </dgm:pt>
    <dgm:pt modelId="{E4A24743-C9D7-4C9F-AF42-FBAC5033933F}" type="pres">
      <dgm:prSet presAssocID="{1526BD03-B31D-4FC1-9227-BAB649746DCF}" presName="parentText" presStyleLbl="node1" presStyleIdx="2" presStyleCnt="5">
        <dgm:presLayoutVars>
          <dgm:chMax val="0"/>
          <dgm:bulletEnabled val="1"/>
        </dgm:presLayoutVars>
      </dgm:prSet>
      <dgm:spPr/>
    </dgm:pt>
    <dgm:pt modelId="{28BFCEA9-D2DD-487F-9134-5F606798F771}" type="pres">
      <dgm:prSet presAssocID="{6FC5EA8F-58C7-4F09-B3FD-57E7747A8295}" presName="spacer" presStyleCnt="0"/>
      <dgm:spPr/>
    </dgm:pt>
    <dgm:pt modelId="{1E1D2E3B-FB1D-455A-BDA9-B1B10B8E5F6B}" type="pres">
      <dgm:prSet presAssocID="{56A4FCC4-4590-4A97-82D8-3D718366E341}" presName="parentText" presStyleLbl="node1" presStyleIdx="3" presStyleCnt="5">
        <dgm:presLayoutVars>
          <dgm:chMax val="0"/>
          <dgm:bulletEnabled val="1"/>
        </dgm:presLayoutVars>
      </dgm:prSet>
      <dgm:spPr/>
    </dgm:pt>
    <dgm:pt modelId="{6ED90386-FBF9-4D92-9AB9-9E714BBDCF7C}" type="pres">
      <dgm:prSet presAssocID="{02F76F07-CB4E-46AC-9509-C68605E97FC7}" presName="spacer" presStyleCnt="0"/>
      <dgm:spPr/>
    </dgm:pt>
    <dgm:pt modelId="{24A843FC-260D-4810-B069-415FDEAD7CD6}" type="pres">
      <dgm:prSet presAssocID="{067085DD-7615-4EF7-AE12-4043FC3CB87C}" presName="parentText" presStyleLbl="node1" presStyleIdx="4" presStyleCnt="5">
        <dgm:presLayoutVars>
          <dgm:chMax val="0"/>
          <dgm:bulletEnabled val="1"/>
        </dgm:presLayoutVars>
      </dgm:prSet>
      <dgm:spPr/>
    </dgm:pt>
  </dgm:ptLst>
  <dgm:cxnLst>
    <dgm:cxn modelId="{43B0590A-F6AE-4FEA-B22F-4D6C807060BF}" type="presOf" srcId="{92AA685B-E483-4CC7-A043-644EB1F2DB32}" destId="{846AEBB7-156C-4F0D-A598-0602992D1F0B}" srcOrd="0" destOrd="0" presId="urn:microsoft.com/office/officeart/2005/8/layout/vList2"/>
    <dgm:cxn modelId="{3113E826-5144-4B8E-804F-F162B80C7D32}" srcId="{C1896F22-B89F-4D0E-A057-F29933768ADF}" destId="{1526BD03-B31D-4FC1-9227-BAB649746DCF}" srcOrd="2" destOrd="0" parTransId="{81D0FA8B-8A0D-4800-8B67-914B025844CB}" sibTransId="{6FC5EA8F-58C7-4F09-B3FD-57E7747A8295}"/>
    <dgm:cxn modelId="{7AF86A6D-9F8E-47D5-B393-EC3D6A4F3578}" srcId="{C1896F22-B89F-4D0E-A057-F29933768ADF}" destId="{56A4FCC4-4590-4A97-82D8-3D718366E341}" srcOrd="3" destOrd="0" parTransId="{36F68012-3DB3-41E6-94CC-5F0FBE856DFB}" sibTransId="{02F76F07-CB4E-46AC-9509-C68605E97FC7}"/>
    <dgm:cxn modelId="{898FB26D-DDFA-4B35-9410-E4D141CF0343}" srcId="{C1896F22-B89F-4D0E-A057-F29933768ADF}" destId="{92AA685B-E483-4CC7-A043-644EB1F2DB32}" srcOrd="0" destOrd="0" parTransId="{0E979A4C-78AE-4AC4-96A2-298F88118AA4}" sibTransId="{49AEB082-6B46-4524-B424-2D552B642F09}"/>
    <dgm:cxn modelId="{F4EC866F-CDA3-48E9-A059-358E8E025C84}" type="presOf" srcId="{067085DD-7615-4EF7-AE12-4043FC3CB87C}" destId="{24A843FC-260D-4810-B069-415FDEAD7CD6}" srcOrd="0" destOrd="0" presId="urn:microsoft.com/office/officeart/2005/8/layout/vList2"/>
    <dgm:cxn modelId="{7768BE86-E407-4F44-B8BB-BEDB61B58B9E}" type="presOf" srcId="{B5723B36-CA06-4D2C-BF82-609AF3AFF0C1}" destId="{CB3D97DD-1407-4F41-AFC2-4B55BF51BC90}" srcOrd="0" destOrd="0" presId="urn:microsoft.com/office/officeart/2005/8/layout/vList2"/>
    <dgm:cxn modelId="{4A71EE88-39D7-4C48-8747-BA3682DF9E32}" srcId="{C1896F22-B89F-4D0E-A057-F29933768ADF}" destId="{067085DD-7615-4EF7-AE12-4043FC3CB87C}" srcOrd="4" destOrd="0" parTransId="{B43BAB26-6618-4761-B89C-6441A68A3B95}" sibTransId="{01A1676F-534E-4E7A-BDC5-241D332CDD8D}"/>
    <dgm:cxn modelId="{A85A14B5-5BDE-4CD4-B5DB-4F3FAF737934}" srcId="{C1896F22-B89F-4D0E-A057-F29933768ADF}" destId="{B5723B36-CA06-4D2C-BF82-609AF3AFF0C1}" srcOrd="1" destOrd="0" parTransId="{427E2994-7AAE-4A63-9ECF-DB20139F144D}" sibTransId="{B2ADDB90-C7ED-4177-A449-C150049B9580}"/>
    <dgm:cxn modelId="{2C92A8BA-B1C4-4D61-8C6A-F59B1ECAC6CD}" type="presOf" srcId="{C1896F22-B89F-4D0E-A057-F29933768ADF}" destId="{61F4CC6A-59AA-42DF-A7A5-ABF58EDE531C}" srcOrd="0" destOrd="0" presId="urn:microsoft.com/office/officeart/2005/8/layout/vList2"/>
    <dgm:cxn modelId="{1C76BCD1-C429-44EA-B978-A0F878445E31}" type="presOf" srcId="{56A4FCC4-4590-4A97-82D8-3D718366E341}" destId="{1E1D2E3B-FB1D-455A-BDA9-B1B10B8E5F6B}" srcOrd="0" destOrd="0" presId="urn:microsoft.com/office/officeart/2005/8/layout/vList2"/>
    <dgm:cxn modelId="{45DF67EA-6B30-4FE2-8409-CC1AE032C88B}" type="presOf" srcId="{1526BD03-B31D-4FC1-9227-BAB649746DCF}" destId="{E4A24743-C9D7-4C9F-AF42-FBAC5033933F}" srcOrd="0" destOrd="0" presId="urn:microsoft.com/office/officeart/2005/8/layout/vList2"/>
    <dgm:cxn modelId="{BE19926B-67E1-4049-B1DC-439A9D6DA03A}" type="presParOf" srcId="{61F4CC6A-59AA-42DF-A7A5-ABF58EDE531C}" destId="{846AEBB7-156C-4F0D-A598-0602992D1F0B}" srcOrd="0" destOrd="0" presId="urn:microsoft.com/office/officeart/2005/8/layout/vList2"/>
    <dgm:cxn modelId="{71354A5A-2EB4-4389-9BB5-F5C665679B6D}" type="presParOf" srcId="{61F4CC6A-59AA-42DF-A7A5-ABF58EDE531C}" destId="{111F2BDF-59DC-4A54-BEA0-20925BC15B08}" srcOrd="1" destOrd="0" presId="urn:microsoft.com/office/officeart/2005/8/layout/vList2"/>
    <dgm:cxn modelId="{E7610CE4-70F5-436D-96A2-B70772B69E66}" type="presParOf" srcId="{61F4CC6A-59AA-42DF-A7A5-ABF58EDE531C}" destId="{CB3D97DD-1407-4F41-AFC2-4B55BF51BC90}" srcOrd="2" destOrd="0" presId="urn:microsoft.com/office/officeart/2005/8/layout/vList2"/>
    <dgm:cxn modelId="{B89F99D0-1851-41C3-A160-BA7C65D73FB1}" type="presParOf" srcId="{61F4CC6A-59AA-42DF-A7A5-ABF58EDE531C}" destId="{F1F273A3-36B7-4BF9-AA68-9FF71268967E}" srcOrd="3" destOrd="0" presId="urn:microsoft.com/office/officeart/2005/8/layout/vList2"/>
    <dgm:cxn modelId="{7A2F00CD-80DF-47F4-906C-3F75BD40DE3A}" type="presParOf" srcId="{61F4CC6A-59AA-42DF-A7A5-ABF58EDE531C}" destId="{E4A24743-C9D7-4C9F-AF42-FBAC5033933F}" srcOrd="4" destOrd="0" presId="urn:microsoft.com/office/officeart/2005/8/layout/vList2"/>
    <dgm:cxn modelId="{9B98CC12-4F46-4D27-A84B-B4F73C4C10C9}" type="presParOf" srcId="{61F4CC6A-59AA-42DF-A7A5-ABF58EDE531C}" destId="{28BFCEA9-D2DD-487F-9134-5F606798F771}" srcOrd="5" destOrd="0" presId="urn:microsoft.com/office/officeart/2005/8/layout/vList2"/>
    <dgm:cxn modelId="{EA4182BB-2A78-4737-AFC7-2746BDECBA31}" type="presParOf" srcId="{61F4CC6A-59AA-42DF-A7A5-ABF58EDE531C}" destId="{1E1D2E3B-FB1D-455A-BDA9-B1B10B8E5F6B}" srcOrd="6" destOrd="0" presId="urn:microsoft.com/office/officeart/2005/8/layout/vList2"/>
    <dgm:cxn modelId="{50A512E4-95C6-4BE3-881D-6D023A0E3456}" type="presParOf" srcId="{61F4CC6A-59AA-42DF-A7A5-ABF58EDE531C}" destId="{6ED90386-FBF9-4D92-9AB9-9E714BBDCF7C}" srcOrd="7" destOrd="0" presId="urn:microsoft.com/office/officeart/2005/8/layout/vList2"/>
    <dgm:cxn modelId="{F0B627AD-C48D-4AF0-8CCA-353A9C58FE9D}" type="presParOf" srcId="{61F4CC6A-59AA-42DF-A7A5-ABF58EDE531C}" destId="{24A843FC-260D-4810-B069-415FDEAD7CD6}"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762E7E4-B826-45AE-97CF-62BCF23C286E}" type="doc">
      <dgm:prSet loTypeId="urn:microsoft.com/office/officeart/2005/8/layout/vList5" loCatId="list" qsTypeId="urn:microsoft.com/office/officeart/2005/8/quickstyle/3d1" qsCatId="3D" csTypeId="urn:microsoft.com/office/officeart/2005/8/colors/accent2_1" csCatId="accent2" phldr="1"/>
      <dgm:spPr/>
      <dgm:t>
        <a:bodyPr/>
        <a:lstStyle/>
        <a:p>
          <a:endParaRPr lang="en-IN"/>
        </a:p>
      </dgm:t>
    </dgm:pt>
    <dgm:pt modelId="{C9C3FE56-35EA-47CB-A5DA-1241E64A4D75}">
      <dgm:prSet/>
      <dgm:spPr/>
      <dgm:t>
        <a:bodyPr/>
        <a:lstStyle/>
        <a:p>
          <a:r>
            <a:rPr lang="en-IN" dirty="0"/>
            <a:t>The problem statement at hand consists of two subtasks:</a:t>
          </a:r>
        </a:p>
      </dgm:t>
    </dgm:pt>
    <dgm:pt modelId="{7D7F675B-138D-43E0-8E8A-6B6B0AF11DE9}" type="parTrans" cxnId="{DCD398EF-2487-40E9-B259-062E0448DC3C}">
      <dgm:prSet/>
      <dgm:spPr/>
      <dgm:t>
        <a:bodyPr/>
        <a:lstStyle/>
        <a:p>
          <a:endParaRPr lang="en-IN"/>
        </a:p>
      </dgm:t>
    </dgm:pt>
    <dgm:pt modelId="{904BC4B7-889E-404D-8F82-F4B232A68E65}" type="sibTrans" cxnId="{DCD398EF-2487-40E9-B259-062E0448DC3C}">
      <dgm:prSet/>
      <dgm:spPr/>
      <dgm:t>
        <a:bodyPr/>
        <a:lstStyle/>
        <a:p>
          <a:endParaRPr lang="en-IN"/>
        </a:p>
      </dgm:t>
    </dgm:pt>
    <dgm:pt modelId="{9071A096-DA0B-415E-A00F-7EACEC5D6499}">
      <dgm:prSet/>
      <dgm:spPr/>
      <dgm:t>
        <a:bodyPr/>
        <a:lstStyle/>
        <a:p>
          <a:r>
            <a:rPr lang="en-IN" dirty="0"/>
            <a:t>Given a message containing a marked instance of a word or a phrase, determine whether that            instance is positive, negative or neutral in that context and whether its worry, happy, love and hate in emotion</a:t>
          </a:r>
        </a:p>
      </dgm:t>
    </dgm:pt>
    <dgm:pt modelId="{CB919890-FB9A-4E4E-A5D8-FDA6144ED6D5}" type="parTrans" cxnId="{81951594-3747-4B22-B6DB-6AFB81B58828}">
      <dgm:prSet/>
      <dgm:spPr/>
      <dgm:t>
        <a:bodyPr/>
        <a:lstStyle/>
        <a:p>
          <a:endParaRPr lang="en-IN"/>
        </a:p>
      </dgm:t>
    </dgm:pt>
    <dgm:pt modelId="{09CD1A42-AF1C-4E2D-8DAD-EDE164FCA5CC}" type="sibTrans" cxnId="{81951594-3747-4B22-B6DB-6AFB81B58828}">
      <dgm:prSet/>
      <dgm:spPr/>
      <dgm:t>
        <a:bodyPr/>
        <a:lstStyle/>
        <a:p>
          <a:endParaRPr lang="en-IN"/>
        </a:p>
      </dgm:t>
    </dgm:pt>
    <dgm:pt modelId="{7ABD3456-EB40-41A4-AE0F-0CA1F1A5A47B}">
      <dgm:prSet/>
      <dgm:spPr/>
      <dgm:t>
        <a:bodyPr/>
        <a:lstStyle/>
        <a:p>
          <a:r>
            <a:rPr lang="en-IN" dirty="0"/>
            <a:t>Phrase Level Sentiment and Emotion Analysis in Twitter:</a:t>
          </a:r>
        </a:p>
      </dgm:t>
    </dgm:pt>
    <dgm:pt modelId="{971E700B-74D2-4CB9-9B61-63F453018970}" type="parTrans" cxnId="{25B0A9B2-D179-4887-8CA9-2F346AA3C1CA}">
      <dgm:prSet/>
      <dgm:spPr/>
      <dgm:t>
        <a:bodyPr/>
        <a:lstStyle/>
        <a:p>
          <a:endParaRPr lang="en-IN"/>
        </a:p>
      </dgm:t>
    </dgm:pt>
    <dgm:pt modelId="{2D217B4B-A93F-47AB-B362-94495F0147C2}" type="sibTrans" cxnId="{25B0A9B2-D179-4887-8CA9-2F346AA3C1CA}">
      <dgm:prSet/>
      <dgm:spPr/>
      <dgm:t>
        <a:bodyPr/>
        <a:lstStyle/>
        <a:p>
          <a:endParaRPr lang="en-IN"/>
        </a:p>
      </dgm:t>
    </dgm:pt>
    <dgm:pt modelId="{4B3C77CC-6A08-4DE3-AA3E-6B78C542A30E}">
      <dgm:prSet/>
      <dgm:spPr/>
      <dgm:t>
        <a:bodyPr/>
        <a:lstStyle/>
        <a:p>
          <a:r>
            <a:rPr lang="en-IN"/>
            <a:t>Given a message, decide whether the message is of positive, negative or neutral sentiment or a happy, worry, love or hate in emotion. For messages conveying mixed sentiment and emotion, whichever is the stronger sentiment should be chosen</a:t>
          </a:r>
        </a:p>
      </dgm:t>
    </dgm:pt>
    <dgm:pt modelId="{4CCAC5B8-9F58-4A52-AA1F-6599DF867174}" type="parTrans" cxnId="{1A72C33D-443B-4DB4-B41A-699CFBE5DEC6}">
      <dgm:prSet/>
      <dgm:spPr/>
      <dgm:t>
        <a:bodyPr/>
        <a:lstStyle/>
        <a:p>
          <a:endParaRPr lang="en-IN"/>
        </a:p>
      </dgm:t>
    </dgm:pt>
    <dgm:pt modelId="{887BEE23-940E-4571-9754-A61D08B27986}" type="sibTrans" cxnId="{1A72C33D-443B-4DB4-B41A-699CFBE5DEC6}">
      <dgm:prSet/>
      <dgm:spPr/>
      <dgm:t>
        <a:bodyPr/>
        <a:lstStyle/>
        <a:p>
          <a:endParaRPr lang="en-IN"/>
        </a:p>
      </dgm:t>
    </dgm:pt>
    <dgm:pt modelId="{22517930-3D90-4D2B-9A2C-48D708664F63}">
      <dgm:prSet/>
      <dgm:spPr/>
      <dgm:t>
        <a:bodyPr/>
        <a:lstStyle/>
        <a:p>
          <a:r>
            <a:rPr lang="en-IN" dirty="0"/>
            <a:t>Sentence Level Sentiment and Emotion Analysis in Twitter:</a:t>
          </a:r>
        </a:p>
      </dgm:t>
    </dgm:pt>
    <dgm:pt modelId="{E64F4782-551A-4FD5-B5FF-6BD4E39251FA}" type="parTrans" cxnId="{7073AC97-E26B-4CE0-A4D6-EDAA2C310B06}">
      <dgm:prSet/>
      <dgm:spPr/>
      <dgm:t>
        <a:bodyPr/>
        <a:lstStyle/>
        <a:p>
          <a:endParaRPr lang="en-IN"/>
        </a:p>
      </dgm:t>
    </dgm:pt>
    <dgm:pt modelId="{689311AB-BD1A-4F6C-B1D2-B6BDFBD6B307}" type="sibTrans" cxnId="{7073AC97-E26B-4CE0-A4D6-EDAA2C310B06}">
      <dgm:prSet/>
      <dgm:spPr/>
      <dgm:t>
        <a:bodyPr/>
        <a:lstStyle/>
        <a:p>
          <a:endParaRPr lang="en-IN"/>
        </a:p>
      </dgm:t>
    </dgm:pt>
    <dgm:pt modelId="{43CB67AD-CBA8-49D9-B65C-732DEE69F02F}" type="pres">
      <dgm:prSet presAssocID="{B762E7E4-B826-45AE-97CF-62BCF23C286E}" presName="Name0" presStyleCnt="0">
        <dgm:presLayoutVars>
          <dgm:dir/>
          <dgm:animLvl val="lvl"/>
          <dgm:resizeHandles val="exact"/>
        </dgm:presLayoutVars>
      </dgm:prSet>
      <dgm:spPr/>
    </dgm:pt>
    <dgm:pt modelId="{A612EC32-7087-4DAA-B0CF-E61228276201}" type="pres">
      <dgm:prSet presAssocID="{C9C3FE56-35EA-47CB-A5DA-1241E64A4D75}" presName="linNode" presStyleCnt="0"/>
      <dgm:spPr/>
    </dgm:pt>
    <dgm:pt modelId="{67018C2C-3EB3-44A4-9B16-C87E205C3180}" type="pres">
      <dgm:prSet presAssocID="{C9C3FE56-35EA-47CB-A5DA-1241E64A4D75}" presName="parentText" presStyleLbl="node1" presStyleIdx="0" presStyleCnt="3" custScaleX="89871" custScaleY="64004" custLinFactNeighborX="77464" custLinFactNeighborY="-7465">
        <dgm:presLayoutVars>
          <dgm:chMax val="1"/>
          <dgm:bulletEnabled val="1"/>
        </dgm:presLayoutVars>
      </dgm:prSet>
      <dgm:spPr/>
    </dgm:pt>
    <dgm:pt modelId="{A50DE031-AE5D-4FA6-AC1E-DC83FE2B891C}" type="pres">
      <dgm:prSet presAssocID="{904BC4B7-889E-404D-8F82-F4B232A68E65}" presName="sp" presStyleCnt="0"/>
      <dgm:spPr/>
    </dgm:pt>
    <dgm:pt modelId="{9F3ACDEA-A2BF-46FB-BEF2-DA41C7ACB1C1}" type="pres">
      <dgm:prSet presAssocID="{9071A096-DA0B-415E-A00F-7EACEC5D6499}" presName="linNode" presStyleCnt="0"/>
      <dgm:spPr/>
    </dgm:pt>
    <dgm:pt modelId="{A92916EC-43AA-4B9B-9EF9-9FC4AD921E26}" type="pres">
      <dgm:prSet presAssocID="{9071A096-DA0B-415E-A00F-7EACEC5D6499}" presName="parentText" presStyleLbl="node1" presStyleIdx="1" presStyleCnt="3">
        <dgm:presLayoutVars>
          <dgm:chMax val="1"/>
          <dgm:bulletEnabled val="1"/>
        </dgm:presLayoutVars>
      </dgm:prSet>
      <dgm:spPr/>
    </dgm:pt>
    <dgm:pt modelId="{C0817807-0104-4579-9497-006CB22E0699}" type="pres">
      <dgm:prSet presAssocID="{9071A096-DA0B-415E-A00F-7EACEC5D6499}" presName="descendantText" presStyleLbl="alignAccFollowNode1" presStyleIdx="0" presStyleCnt="2">
        <dgm:presLayoutVars>
          <dgm:bulletEnabled val="1"/>
        </dgm:presLayoutVars>
      </dgm:prSet>
      <dgm:spPr/>
    </dgm:pt>
    <dgm:pt modelId="{7C385F11-4071-4D1E-B4A0-3A92F98FD480}" type="pres">
      <dgm:prSet presAssocID="{09CD1A42-AF1C-4E2D-8DAD-EDE164FCA5CC}" presName="sp" presStyleCnt="0"/>
      <dgm:spPr/>
    </dgm:pt>
    <dgm:pt modelId="{CDA03693-8E63-44F8-9522-75EE8BEDD3FD}" type="pres">
      <dgm:prSet presAssocID="{4B3C77CC-6A08-4DE3-AA3E-6B78C542A30E}" presName="linNode" presStyleCnt="0"/>
      <dgm:spPr/>
    </dgm:pt>
    <dgm:pt modelId="{F89BAEF7-8CF3-4FD5-B0EC-38DFC07A83DA}" type="pres">
      <dgm:prSet presAssocID="{4B3C77CC-6A08-4DE3-AA3E-6B78C542A30E}" presName="parentText" presStyleLbl="node1" presStyleIdx="2" presStyleCnt="3">
        <dgm:presLayoutVars>
          <dgm:chMax val="1"/>
          <dgm:bulletEnabled val="1"/>
        </dgm:presLayoutVars>
      </dgm:prSet>
      <dgm:spPr/>
    </dgm:pt>
    <dgm:pt modelId="{3314EF14-B18F-488B-883D-2404DA9E859C}" type="pres">
      <dgm:prSet presAssocID="{4B3C77CC-6A08-4DE3-AA3E-6B78C542A30E}" presName="descendantText" presStyleLbl="alignAccFollowNode1" presStyleIdx="1" presStyleCnt="2">
        <dgm:presLayoutVars>
          <dgm:bulletEnabled val="1"/>
        </dgm:presLayoutVars>
      </dgm:prSet>
      <dgm:spPr/>
    </dgm:pt>
  </dgm:ptLst>
  <dgm:cxnLst>
    <dgm:cxn modelId="{CAF2051C-D8F7-413B-A442-AE21F729DF4E}" type="presOf" srcId="{B762E7E4-B826-45AE-97CF-62BCF23C286E}" destId="{43CB67AD-CBA8-49D9-B65C-732DEE69F02F}" srcOrd="0" destOrd="0" presId="urn:microsoft.com/office/officeart/2005/8/layout/vList5"/>
    <dgm:cxn modelId="{8E424020-FA9E-4B77-8466-E4C9A2C8C432}" type="presOf" srcId="{9071A096-DA0B-415E-A00F-7EACEC5D6499}" destId="{A92916EC-43AA-4B9B-9EF9-9FC4AD921E26}" srcOrd="0" destOrd="0" presId="urn:microsoft.com/office/officeart/2005/8/layout/vList5"/>
    <dgm:cxn modelId="{B401D439-34DF-441D-AA32-BD1F5598532A}" type="presOf" srcId="{7ABD3456-EB40-41A4-AE0F-0CA1F1A5A47B}" destId="{C0817807-0104-4579-9497-006CB22E0699}" srcOrd="0" destOrd="0" presId="urn:microsoft.com/office/officeart/2005/8/layout/vList5"/>
    <dgm:cxn modelId="{1A72C33D-443B-4DB4-B41A-699CFBE5DEC6}" srcId="{B762E7E4-B826-45AE-97CF-62BCF23C286E}" destId="{4B3C77CC-6A08-4DE3-AA3E-6B78C542A30E}" srcOrd="2" destOrd="0" parTransId="{4CCAC5B8-9F58-4A52-AA1F-6599DF867174}" sibTransId="{887BEE23-940E-4571-9754-A61D08B27986}"/>
    <dgm:cxn modelId="{C2E88467-649B-44BC-B95D-8D0D2FD06104}" type="presOf" srcId="{22517930-3D90-4D2B-9A2C-48D708664F63}" destId="{3314EF14-B18F-488B-883D-2404DA9E859C}" srcOrd="0" destOrd="0" presId="urn:microsoft.com/office/officeart/2005/8/layout/vList5"/>
    <dgm:cxn modelId="{81951594-3747-4B22-B6DB-6AFB81B58828}" srcId="{B762E7E4-B826-45AE-97CF-62BCF23C286E}" destId="{9071A096-DA0B-415E-A00F-7EACEC5D6499}" srcOrd="1" destOrd="0" parTransId="{CB919890-FB9A-4E4E-A5D8-FDA6144ED6D5}" sibTransId="{09CD1A42-AF1C-4E2D-8DAD-EDE164FCA5CC}"/>
    <dgm:cxn modelId="{7073AC97-E26B-4CE0-A4D6-EDAA2C310B06}" srcId="{4B3C77CC-6A08-4DE3-AA3E-6B78C542A30E}" destId="{22517930-3D90-4D2B-9A2C-48D708664F63}" srcOrd="0" destOrd="0" parTransId="{E64F4782-551A-4FD5-B5FF-6BD4E39251FA}" sibTransId="{689311AB-BD1A-4F6C-B1D2-B6BDFBD6B307}"/>
    <dgm:cxn modelId="{25B0A9B2-D179-4887-8CA9-2F346AA3C1CA}" srcId="{9071A096-DA0B-415E-A00F-7EACEC5D6499}" destId="{7ABD3456-EB40-41A4-AE0F-0CA1F1A5A47B}" srcOrd="0" destOrd="0" parTransId="{971E700B-74D2-4CB9-9B61-63F453018970}" sibTransId="{2D217B4B-A93F-47AB-B362-94495F0147C2}"/>
    <dgm:cxn modelId="{D4895CBF-5D57-4C00-8782-7031BBB0905D}" type="presOf" srcId="{C9C3FE56-35EA-47CB-A5DA-1241E64A4D75}" destId="{67018C2C-3EB3-44A4-9B16-C87E205C3180}" srcOrd="0" destOrd="0" presId="urn:microsoft.com/office/officeart/2005/8/layout/vList5"/>
    <dgm:cxn modelId="{2A7E5DCD-FAD0-4E27-B67A-BF35C8A1C4D9}" type="presOf" srcId="{4B3C77CC-6A08-4DE3-AA3E-6B78C542A30E}" destId="{F89BAEF7-8CF3-4FD5-B0EC-38DFC07A83DA}" srcOrd="0" destOrd="0" presId="urn:microsoft.com/office/officeart/2005/8/layout/vList5"/>
    <dgm:cxn modelId="{DCD398EF-2487-40E9-B259-062E0448DC3C}" srcId="{B762E7E4-B826-45AE-97CF-62BCF23C286E}" destId="{C9C3FE56-35EA-47CB-A5DA-1241E64A4D75}" srcOrd="0" destOrd="0" parTransId="{7D7F675B-138D-43E0-8E8A-6B6B0AF11DE9}" sibTransId="{904BC4B7-889E-404D-8F82-F4B232A68E65}"/>
    <dgm:cxn modelId="{72251BF2-6718-4CF5-9FCC-749D0161B84F}" type="presParOf" srcId="{43CB67AD-CBA8-49D9-B65C-732DEE69F02F}" destId="{A612EC32-7087-4DAA-B0CF-E61228276201}" srcOrd="0" destOrd="0" presId="urn:microsoft.com/office/officeart/2005/8/layout/vList5"/>
    <dgm:cxn modelId="{0373CBD0-30CA-4520-859F-3BFFC270248F}" type="presParOf" srcId="{A612EC32-7087-4DAA-B0CF-E61228276201}" destId="{67018C2C-3EB3-44A4-9B16-C87E205C3180}" srcOrd="0" destOrd="0" presId="urn:microsoft.com/office/officeart/2005/8/layout/vList5"/>
    <dgm:cxn modelId="{07DD1E5A-0CCC-4274-AAC7-364F73C00655}" type="presParOf" srcId="{43CB67AD-CBA8-49D9-B65C-732DEE69F02F}" destId="{A50DE031-AE5D-4FA6-AC1E-DC83FE2B891C}" srcOrd="1" destOrd="0" presId="urn:microsoft.com/office/officeart/2005/8/layout/vList5"/>
    <dgm:cxn modelId="{12EAF44E-20F7-4597-8D84-462F6D3FFDAE}" type="presParOf" srcId="{43CB67AD-CBA8-49D9-B65C-732DEE69F02F}" destId="{9F3ACDEA-A2BF-46FB-BEF2-DA41C7ACB1C1}" srcOrd="2" destOrd="0" presId="urn:microsoft.com/office/officeart/2005/8/layout/vList5"/>
    <dgm:cxn modelId="{D0A00692-14EF-4529-9968-70735AD6B447}" type="presParOf" srcId="{9F3ACDEA-A2BF-46FB-BEF2-DA41C7ACB1C1}" destId="{A92916EC-43AA-4B9B-9EF9-9FC4AD921E26}" srcOrd="0" destOrd="0" presId="urn:microsoft.com/office/officeart/2005/8/layout/vList5"/>
    <dgm:cxn modelId="{B9B7B341-C3D5-4A1D-AD9C-5834718747FA}" type="presParOf" srcId="{9F3ACDEA-A2BF-46FB-BEF2-DA41C7ACB1C1}" destId="{C0817807-0104-4579-9497-006CB22E0699}" srcOrd="1" destOrd="0" presId="urn:microsoft.com/office/officeart/2005/8/layout/vList5"/>
    <dgm:cxn modelId="{49A755E1-C9E2-4C63-8E51-B47A052EBC7F}" type="presParOf" srcId="{43CB67AD-CBA8-49D9-B65C-732DEE69F02F}" destId="{7C385F11-4071-4D1E-B4A0-3A92F98FD480}" srcOrd="3" destOrd="0" presId="urn:microsoft.com/office/officeart/2005/8/layout/vList5"/>
    <dgm:cxn modelId="{666F8AF0-C835-41D6-A3BB-6CE55610E2DC}" type="presParOf" srcId="{43CB67AD-CBA8-49D9-B65C-732DEE69F02F}" destId="{CDA03693-8E63-44F8-9522-75EE8BEDD3FD}" srcOrd="4" destOrd="0" presId="urn:microsoft.com/office/officeart/2005/8/layout/vList5"/>
    <dgm:cxn modelId="{05D298CD-E0BF-42A1-8B3B-327972706DC8}" type="presParOf" srcId="{CDA03693-8E63-44F8-9522-75EE8BEDD3FD}" destId="{F89BAEF7-8CF3-4FD5-B0EC-38DFC07A83DA}" srcOrd="0" destOrd="0" presId="urn:microsoft.com/office/officeart/2005/8/layout/vList5"/>
    <dgm:cxn modelId="{C1FDC0A9-DFFB-4D75-9951-61ABD1047DF6}" type="presParOf" srcId="{CDA03693-8E63-44F8-9522-75EE8BEDD3FD}" destId="{3314EF14-B18F-488B-883D-2404DA9E859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6EC3263-A368-4FAB-A6EE-41A9DA7A7863}" type="doc">
      <dgm:prSet loTypeId="urn:microsoft.com/office/officeart/2005/8/layout/vList2" loCatId="list" qsTypeId="urn:microsoft.com/office/officeart/2005/8/quickstyle/simple4" qsCatId="simple" csTypeId="urn:microsoft.com/office/officeart/2005/8/colors/accent2_1" csCatId="accent2"/>
      <dgm:spPr/>
      <dgm:t>
        <a:bodyPr/>
        <a:lstStyle/>
        <a:p>
          <a:endParaRPr lang="en-IN"/>
        </a:p>
      </dgm:t>
    </dgm:pt>
    <dgm:pt modelId="{AF96FB13-E5C2-4554-82AF-C4F8CC60C6B8}">
      <dgm:prSet/>
      <dgm:spPr/>
      <dgm:t>
        <a:bodyPr/>
        <a:lstStyle/>
        <a:p>
          <a:r>
            <a:rPr lang="en-IN"/>
            <a:t>Tweet Downloader:- Download the tweets using Twitter API</a:t>
          </a:r>
        </a:p>
      </dgm:t>
    </dgm:pt>
    <dgm:pt modelId="{D29C7CA6-A1DE-4CB3-8EA6-C547005CF13C}" type="parTrans" cxnId="{58DC962E-9CC7-48AD-901C-D26919B87E6D}">
      <dgm:prSet/>
      <dgm:spPr/>
      <dgm:t>
        <a:bodyPr/>
        <a:lstStyle/>
        <a:p>
          <a:endParaRPr lang="en-IN"/>
        </a:p>
      </dgm:t>
    </dgm:pt>
    <dgm:pt modelId="{DE76CB54-AD7E-4566-8373-C1188EFC9EAD}" type="sibTrans" cxnId="{58DC962E-9CC7-48AD-901C-D26919B87E6D}">
      <dgm:prSet/>
      <dgm:spPr/>
      <dgm:t>
        <a:bodyPr/>
        <a:lstStyle/>
        <a:p>
          <a:endParaRPr lang="en-IN"/>
        </a:p>
      </dgm:t>
    </dgm:pt>
    <dgm:pt modelId="{8B946390-996D-4150-B0A9-FB192CF39501}">
      <dgm:prSet/>
      <dgm:spPr/>
      <dgm:t>
        <a:bodyPr/>
        <a:lstStyle/>
        <a:p>
          <a:r>
            <a:rPr lang="en-IN"/>
            <a:t>Tokenisation:- Twitter specific POS tagger developed by Social Media Search</a:t>
          </a:r>
        </a:p>
      </dgm:t>
    </dgm:pt>
    <dgm:pt modelId="{D022B82E-F4E2-45A9-B4C5-AE4999CF3344}" type="parTrans" cxnId="{E2E4EF63-933E-47C9-970D-C31569158DB0}">
      <dgm:prSet/>
      <dgm:spPr/>
      <dgm:t>
        <a:bodyPr/>
        <a:lstStyle/>
        <a:p>
          <a:endParaRPr lang="en-IN"/>
        </a:p>
      </dgm:t>
    </dgm:pt>
    <dgm:pt modelId="{5EDBB343-D1E5-42A1-A511-3A31869F748B}" type="sibTrans" cxnId="{E2E4EF63-933E-47C9-970D-C31569158DB0}">
      <dgm:prSet/>
      <dgm:spPr/>
      <dgm:t>
        <a:bodyPr/>
        <a:lstStyle/>
        <a:p>
          <a:endParaRPr lang="en-IN"/>
        </a:p>
      </dgm:t>
    </dgm:pt>
    <dgm:pt modelId="{9A14B150-E9D3-4DD6-806B-784B032CC3BD}">
      <dgm:prSet/>
      <dgm:spPr/>
      <dgm:t>
        <a:bodyPr/>
        <a:lstStyle/>
        <a:p>
          <a:r>
            <a:rPr lang="en-IN"/>
            <a:t>Preprocessing :- Removing Non-English Tweets, Replacing Emoticons by their polarity, Remove URL, Target Mentions, Hashtags. </a:t>
          </a:r>
          <a:br>
            <a:rPr lang="en-IN"/>
          </a:br>
          <a:r>
            <a:rPr lang="en-IN"/>
            <a:t>Remove Nouns and Prepositions, Replace sequence of repeated characters.</a:t>
          </a:r>
        </a:p>
      </dgm:t>
    </dgm:pt>
    <dgm:pt modelId="{D8F1FB9E-FA70-4DFD-ACE8-452C6E7F6202}" type="parTrans" cxnId="{BB88D08E-CD0E-4D90-BC75-29914E20654F}">
      <dgm:prSet/>
      <dgm:spPr/>
      <dgm:t>
        <a:bodyPr/>
        <a:lstStyle/>
        <a:p>
          <a:endParaRPr lang="en-IN"/>
        </a:p>
      </dgm:t>
    </dgm:pt>
    <dgm:pt modelId="{0AC98985-7EA5-4D16-B62A-E1253602ED84}" type="sibTrans" cxnId="{BB88D08E-CD0E-4D90-BC75-29914E20654F}">
      <dgm:prSet/>
      <dgm:spPr/>
      <dgm:t>
        <a:bodyPr/>
        <a:lstStyle/>
        <a:p>
          <a:endParaRPr lang="en-IN"/>
        </a:p>
      </dgm:t>
    </dgm:pt>
    <dgm:pt modelId="{09344149-B2A8-4BF3-AB34-0E15B6C0D936}" type="pres">
      <dgm:prSet presAssocID="{46EC3263-A368-4FAB-A6EE-41A9DA7A7863}" presName="linear" presStyleCnt="0">
        <dgm:presLayoutVars>
          <dgm:animLvl val="lvl"/>
          <dgm:resizeHandles val="exact"/>
        </dgm:presLayoutVars>
      </dgm:prSet>
      <dgm:spPr/>
    </dgm:pt>
    <dgm:pt modelId="{32BC5C25-C7EF-42A5-A471-2A5423CA7921}" type="pres">
      <dgm:prSet presAssocID="{AF96FB13-E5C2-4554-82AF-C4F8CC60C6B8}" presName="parentText" presStyleLbl="node1" presStyleIdx="0" presStyleCnt="3">
        <dgm:presLayoutVars>
          <dgm:chMax val="0"/>
          <dgm:bulletEnabled val="1"/>
        </dgm:presLayoutVars>
      </dgm:prSet>
      <dgm:spPr/>
    </dgm:pt>
    <dgm:pt modelId="{B99C9B2F-61AB-4393-8DF9-22F8D047B601}" type="pres">
      <dgm:prSet presAssocID="{DE76CB54-AD7E-4566-8373-C1188EFC9EAD}" presName="spacer" presStyleCnt="0"/>
      <dgm:spPr/>
    </dgm:pt>
    <dgm:pt modelId="{7A17D750-202A-49B1-91CA-477A99684FCE}" type="pres">
      <dgm:prSet presAssocID="{8B946390-996D-4150-B0A9-FB192CF39501}" presName="parentText" presStyleLbl="node1" presStyleIdx="1" presStyleCnt="3">
        <dgm:presLayoutVars>
          <dgm:chMax val="0"/>
          <dgm:bulletEnabled val="1"/>
        </dgm:presLayoutVars>
      </dgm:prSet>
      <dgm:spPr/>
    </dgm:pt>
    <dgm:pt modelId="{B5716D07-9E1C-480D-942E-54B614427B09}" type="pres">
      <dgm:prSet presAssocID="{5EDBB343-D1E5-42A1-A511-3A31869F748B}" presName="spacer" presStyleCnt="0"/>
      <dgm:spPr/>
    </dgm:pt>
    <dgm:pt modelId="{65F4C1E6-00BE-4C35-9407-FBCD646BBA79}" type="pres">
      <dgm:prSet presAssocID="{9A14B150-E9D3-4DD6-806B-784B032CC3BD}" presName="parentText" presStyleLbl="node1" presStyleIdx="2" presStyleCnt="3">
        <dgm:presLayoutVars>
          <dgm:chMax val="0"/>
          <dgm:bulletEnabled val="1"/>
        </dgm:presLayoutVars>
      </dgm:prSet>
      <dgm:spPr/>
    </dgm:pt>
  </dgm:ptLst>
  <dgm:cxnLst>
    <dgm:cxn modelId="{2769671B-2649-4ECD-BD3F-2A2D411547E0}" type="presOf" srcId="{46EC3263-A368-4FAB-A6EE-41A9DA7A7863}" destId="{09344149-B2A8-4BF3-AB34-0E15B6C0D936}" srcOrd="0" destOrd="0" presId="urn:microsoft.com/office/officeart/2005/8/layout/vList2"/>
    <dgm:cxn modelId="{760BCE2A-5673-4655-B728-915E36924B4A}" type="presOf" srcId="{8B946390-996D-4150-B0A9-FB192CF39501}" destId="{7A17D750-202A-49B1-91CA-477A99684FCE}" srcOrd="0" destOrd="0" presId="urn:microsoft.com/office/officeart/2005/8/layout/vList2"/>
    <dgm:cxn modelId="{58DC962E-9CC7-48AD-901C-D26919B87E6D}" srcId="{46EC3263-A368-4FAB-A6EE-41A9DA7A7863}" destId="{AF96FB13-E5C2-4554-82AF-C4F8CC60C6B8}" srcOrd="0" destOrd="0" parTransId="{D29C7CA6-A1DE-4CB3-8EA6-C547005CF13C}" sibTransId="{DE76CB54-AD7E-4566-8373-C1188EFC9EAD}"/>
    <dgm:cxn modelId="{92284C61-ED25-41E7-A565-A1AD8F94B7E9}" type="presOf" srcId="{9A14B150-E9D3-4DD6-806B-784B032CC3BD}" destId="{65F4C1E6-00BE-4C35-9407-FBCD646BBA79}" srcOrd="0" destOrd="0" presId="urn:microsoft.com/office/officeart/2005/8/layout/vList2"/>
    <dgm:cxn modelId="{3A474563-71F2-4866-AFB1-4D169204BFD2}" type="presOf" srcId="{AF96FB13-E5C2-4554-82AF-C4F8CC60C6B8}" destId="{32BC5C25-C7EF-42A5-A471-2A5423CA7921}" srcOrd="0" destOrd="0" presId="urn:microsoft.com/office/officeart/2005/8/layout/vList2"/>
    <dgm:cxn modelId="{E2E4EF63-933E-47C9-970D-C31569158DB0}" srcId="{46EC3263-A368-4FAB-A6EE-41A9DA7A7863}" destId="{8B946390-996D-4150-B0A9-FB192CF39501}" srcOrd="1" destOrd="0" parTransId="{D022B82E-F4E2-45A9-B4C5-AE4999CF3344}" sibTransId="{5EDBB343-D1E5-42A1-A511-3A31869F748B}"/>
    <dgm:cxn modelId="{BB88D08E-CD0E-4D90-BC75-29914E20654F}" srcId="{46EC3263-A368-4FAB-A6EE-41A9DA7A7863}" destId="{9A14B150-E9D3-4DD6-806B-784B032CC3BD}" srcOrd="2" destOrd="0" parTransId="{D8F1FB9E-FA70-4DFD-ACE8-452C6E7F6202}" sibTransId="{0AC98985-7EA5-4D16-B62A-E1253602ED84}"/>
    <dgm:cxn modelId="{D40C510C-8786-4021-9967-CEC486B7B49B}" type="presParOf" srcId="{09344149-B2A8-4BF3-AB34-0E15B6C0D936}" destId="{32BC5C25-C7EF-42A5-A471-2A5423CA7921}" srcOrd="0" destOrd="0" presId="urn:microsoft.com/office/officeart/2005/8/layout/vList2"/>
    <dgm:cxn modelId="{35F61FBE-D25F-4036-AE33-E894D4D08406}" type="presParOf" srcId="{09344149-B2A8-4BF3-AB34-0E15B6C0D936}" destId="{B99C9B2F-61AB-4393-8DF9-22F8D047B601}" srcOrd="1" destOrd="0" presId="urn:microsoft.com/office/officeart/2005/8/layout/vList2"/>
    <dgm:cxn modelId="{FA7A8290-81B4-45BC-AF98-A35C9B2F177E}" type="presParOf" srcId="{09344149-B2A8-4BF3-AB34-0E15B6C0D936}" destId="{7A17D750-202A-49B1-91CA-477A99684FCE}" srcOrd="2" destOrd="0" presId="urn:microsoft.com/office/officeart/2005/8/layout/vList2"/>
    <dgm:cxn modelId="{445327AA-9E5D-4618-B6FF-49FBFE5C2E03}" type="presParOf" srcId="{09344149-B2A8-4BF3-AB34-0E15B6C0D936}" destId="{B5716D07-9E1C-480D-942E-54B614427B09}" srcOrd="3" destOrd="0" presId="urn:microsoft.com/office/officeart/2005/8/layout/vList2"/>
    <dgm:cxn modelId="{F595B304-1EAC-401A-8FA8-4D924FD9206D}" type="presParOf" srcId="{09344149-B2A8-4BF3-AB34-0E15B6C0D936}" destId="{65F4C1E6-00BE-4C35-9407-FBCD646BBA7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6FE27-F76E-4DB6-8EF4-CB7CFFDAC35A}">
      <dsp:nvSpPr>
        <dsp:cNvPr id="0" name=""/>
        <dsp:cNvSpPr/>
      </dsp:nvSpPr>
      <dsp:spPr>
        <a:xfrm>
          <a:off x="0" y="9731"/>
          <a:ext cx="4295117" cy="3549780"/>
        </a:xfrm>
        <a:prstGeom prst="roundRect">
          <a:avLst/>
        </a:prstGeom>
        <a:solidFill>
          <a:schemeClr val="bg1">
            <a:lumMod val="75000"/>
            <a:lumOff val="25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baseline="0" dirty="0"/>
            <a:t>Twitter    Sentiment </a:t>
          </a:r>
          <a:br>
            <a:rPr lang="en-US" sz="4100" kern="1200" baseline="0" dirty="0"/>
          </a:br>
          <a:r>
            <a:rPr lang="en-US" sz="4100" kern="1200" baseline="0" dirty="0"/>
            <a:t>  &amp;</a:t>
          </a:r>
          <a:br>
            <a:rPr lang="en-US" sz="4100" kern="1200" baseline="0" dirty="0"/>
          </a:br>
          <a:r>
            <a:rPr lang="en-US" sz="4100" kern="1200" baseline="0" dirty="0"/>
            <a:t>Emotion  Analysis</a:t>
          </a:r>
          <a:endParaRPr lang="en-IN" sz="4100" kern="1200" dirty="0"/>
        </a:p>
      </dsp:txBody>
      <dsp:txXfrm>
        <a:off x="173286" y="183017"/>
        <a:ext cx="3948545" cy="320320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6D8F3-C338-4138-B508-E5F2125E9520}">
      <dsp:nvSpPr>
        <dsp:cNvPr id="0" name=""/>
        <dsp:cNvSpPr/>
      </dsp:nvSpPr>
      <dsp:spPr>
        <a:xfrm>
          <a:off x="0" y="1515"/>
          <a:ext cx="10058399" cy="994408"/>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Feature Extractor</a:t>
          </a:r>
          <a:br>
            <a:rPr lang="en-IN" sz="1500" kern="1200" dirty="0"/>
          </a:br>
          <a:r>
            <a:rPr lang="en-IN" sz="1500" kern="1200" dirty="0"/>
            <a:t>&gt; Polarity Score of the tweet</a:t>
          </a:r>
          <a:br>
            <a:rPr lang="en-IN" sz="1500" kern="1200" dirty="0"/>
          </a:br>
          <a:r>
            <a:rPr lang="en-IN" sz="1500" kern="1200" dirty="0"/>
            <a:t>&gt; Percentage of capitalised words</a:t>
          </a:r>
          <a:br>
            <a:rPr lang="en-IN" sz="1500" kern="1200" dirty="0"/>
          </a:br>
          <a:r>
            <a:rPr lang="en-IN" sz="1500" kern="1200" dirty="0"/>
            <a:t>&gt; Number of hashtags</a:t>
          </a:r>
          <a:br>
            <a:rPr lang="en-IN" sz="1500" kern="1200" dirty="0"/>
          </a:br>
          <a:r>
            <a:rPr lang="en-IN" sz="1500" kern="1200" dirty="0"/>
            <a:t>&gt; Number of negations</a:t>
          </a:r>
        </a:p>
      </dsp:txBody>
      <dsp:txXfrm>
        <a:off x="48543" y="50058"/>
        <a:ext cx="9961313" cy="897322"/>
      </dsp:txXfrm>
    </dsp:sp>
    <dsp:sp modelId="{7BBCC5A0-968A-41A9-AF77-786DCDC393A2}">
      <dsp:nvSpPr>
        <dsp:cNvPr id="0" name=""/>
        <dsp:cNvSpPr/>
      </dsp:nvSpPr>
      <dsp:spPr>
        <a:xfrm>
          <a:off x="0" y="1010155"/>
          <a:ext cx="10058399" cy="994408"/>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t>Classifier and Prediction</a:t>
          </a:r>
        </a:p>
      </dsp:txBody>
      <dsp:txXfrm>
        <a:off x="48543" y="1058698"/>
        <a:ext cx="9961313" cy="897322"/>
      </dsp:txXfrm>
    </dsp:sp>
    <dsp:sp modelId="{18F41344-B634-478F-A46D-0ACBE0BD8EF7}">
      <dsp:nvSpPr>
        <dsp:cNvPr id="0" name=""/>
        <dsp:cNvSpPr/>
      </dsp:nvSpPr>
      <dsp:spPr>
        <a:xfrm>
          <a:off x="0" y="2018795"/>
          <a:ext cx="10058399" cy="994408"/>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t>The Feature extracted are next passed on to SVM classifier for Sentiment Analysis and to the NLP model which carries on the Emotion Analysis</a:t>
          </a:r>
        </a:p>
      </dsp:txBody>
      <dsp:txXfrm>
        <a:off x="48543" y="2067338"/>
        <a:ext cx="9961313" cy="897322"/>
      </dsp:txXfrm>
    </dsp:sp>
    <dsp:sp modelId="{35FABF27-4646-43A7-B679-C89EAF730BFA}">
      <dsp:nvSpPr>
        <dsp:cNvPr id="0" name=""/>
        <dsp:cNvSpPr/>
      </dsp:nvSpPr>
      <dsp:spPr>
        <a:xfrm>
          <a:off x="0" y="3027435"/>
          <a:ext cx="10058399" cy="994408"/>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t>The Model built is used to predict the sentiment and emotion of the tweets.  </a:t>
          </a:r>
        </a:p>
      </dsp:txBody>
      <dsp:txXfrm>
        <a:off x="48543" y="3075978"/>
        <a:ext cx="9961313" cy="89732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933201-F14E-497A-8DFD-7CD7002394D1}">
      <dsp:nvSpPr>
        <dsp:cNvPr id="0" name=""/>
        <dsp:cNvSpPr/>
      </dsp:nvSpPr>
      <dsp:spPr>
        <a:xfrm rot="16200000">
          <a:off x="3017519" y="-3017519"/>
          <a:ext cx="4023360" cy="10058399"/>
        </a:xfrm>
        <a:prstGeom prst="flowChartManualOperation">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0" tIns="0" rIns="162719" bIns="0" numCol="1" spcCol="1270" anchor="t" anchorCtr="0">
          <a:noAutofit/>
        </a:bodyPr>
        <a:lstStyle/>
        <a:p>
          <a:pPr marL="0" lvl="0" indent="0" algn="l" defTabSz="1155700">
            <a:lnSpc>
              <a:spcPct val="90000"/>
            </a:lnSpc>
            <a:spcBef>
              <a:spcPct val="0"/>
            </a:spcBef>
            <a:spcAft>
              <a:spcPct val="35000"/>
            </a:spcAft>
            <a:buNone/>
          </a:pPr>
          <a:r>
            <a:rPr lang="en-US" sz="2600" b="0" i="0" kern="1200"/>
            <a:t>Here’s what our </a:t>
          </a:r>
          <a:r>
            <a:rPr lang="en-US" sz="2600" kern="1200"/>
            <a:t>Implementation plan </a:t>
          </a:r>
          <a:r>
            <a:rPr lang="en-US" sz="2600" b="0" i="0" kern="1200"/>
            <a:t>will look like:</a:t>
          </a:r>
          <a:endParaRPr lang="en-IN" sz="2600" kern="1200"/>
        </a:p>
        <a:p>
          <a:pPr marL="228600" lvl="1" indent="-228600" algn="l" defTabSz="889000">
            <a:lnSpc>
              <a:spcPct val="90000"/>
            </a:lnSpc>
            <a:spcBef>
              <a:spcPct val="0"/>
            </a:spcBef>
            <a:spcAft>
              <a:spcPct val="15000"/>
            </a:spcAft>
            <a:buChar char="•"/>
          </a:pPr>
          <a:r>
            <a:rPr lang="en-US" sz="2000" b="0" i="0" kern="1200"/>
            <a:t>Gather </a:t>
          </a:r>
          <a:r>
            <a:rPr lang="en-US" sz="2000" kern="1200"/>
            <a:t>real-time live</a:t>
          </a:r>
          <a:r>
            <a:rPr lang="en-US" sz="2000" b="0" i="0" kern="1200"/>
            <a:t> tweets from Twitter</a:t>
          </a:r>
          <a:endParaRPr lang="en-IN" sz="2000" kern="1200"/>
        </a:p>
        <a:p>
          <a:pPr marL="228600" lvl="1" indent="-228600" algn="l" defTabSz="889000">
            <a:lnSpc>
              <a:spcPct val="90000"/>
            </a:lnSpc>
            <a:spcBef>
              <a:spcPct val="0"/>
            </a:spcBef>
            <a:spcAft>
              <a:spcPct val="15000"/>
            </a:spcAft>
            <a:buChar char="•"/>
          </a:pPr>
          <a:r>
            <a:rPr lang="en-US" sz="2000" b="0" i="0" kern="1200"/>
            <a:t>Preprocessing (stopword removal)</a:t>
          </a:r>
          <a:endParaRPr lang="en-IN" sz="2000" kern="1200"/>
        </a:p>
        <a:p>
          <a:pPr marL="228600" lvl="1" indent="-228600" algn="l" defTabSz="889000">
            <a:lnSpc>
              <a:spcPct val="90000"/>
            </a:lnSpc>
            <a:spcBef>
              <a:spcPct val="0"/>
            </a:spcBef>
            <a:spcAft>
              <a:spcPct val="15000"/>
            </a:spcAft>
            <a:buChar char="•"/>
          </a:pPr>
          <a:r>
            <a:rPr lang="en-US" sz="2000" b="0" i="0" kern="1200"/>
            <a:t>Applying the </a:t>
          </a:r>
          <a:r>
            <a:rPr lang="en-US" sz="2000" kern="1200"/>
            <a:t>SVM</a:t>
          </a:r>
          <a:r>
            <a:rPr lang="en-US" sz="2000" b="0" i="0" kern="1200"/>
            <a:t> algorithm for Sentiment Analysis &amp; NLP on Emotion Word Set (EWS) for Emotion Analysis</a:t>
          </a:r>
          <a:endParaRPr lang="en-IN" sz="2000" kern="1200"/>
        </a:p>
        <a:p>
          <a:pPr marL="228600" lvl="1" indent="-228600" algn="l" defTabSz="889000">
            <a:lnSpc>
              <a:spcPct val="90000"/>
            </a:lnSpc>
            <a:spcBef>
              <a:spcPct val="0"/>
            </a:spcBef>
            <a:spcAft>
              <a:spcPct val="15000"/>
            </a:spcAft>
            <a:buChar char="•"/>
          </a:pPr>
          <a:r>
            <a:rPr lang="en-US" sz="2000" b="0" i="0" kern="1200"/>
            <a:t>Analyze the results</a:t>
          </a:r>
          <a:endParaRPr lang="en-IN" sz="2000" kern="1200"/>
        </a:p>
        <a:p>
          <a:pPr marL="228600" lvl="1" indent="-228600" algn="l" defTabSz="889000">
            <a:lnSpc>
              <a:spcPct val="90000"/>
            </a:lnSpc>
            <a:spcBef>
              <a:spcPct val="0"/>
            </a:spcBef>
            <a:spcAft>
              <a:spcPct val="15000"/>
            </a:spcAft>
            <a:buChar char="•"/>
          </a:pPr>
          <a:r>
            <a:rPr lang="en-US" sz="2000" b="0" i="0" kern="1200"/>
            <a:t>Discuss further improvement and next steps</a:t>
          </a:r>
          <a:endParaRPr lang="en-IN" sz="2000" kern="1200"/>
        </a:p>
      </dsp:txBody>
      <dsp:txXfrm rot="5400000">
        <a:off x="0" y="804672"/>
        <a:ext cx="10058399" cy="241401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BA0B8C-1330-4CCC-9673-45E1712246BD}">
      <dsp:nvSpPr>
        <dsp:cNvPr id="0" name=""/>
        <dsp:cNvSpPr/>
      </dsp:nvSpPr>
      <dsp:spPr>
        <a:xfrm>
          <a:off x="0" y="1316683"/>
          <a:ext cx="10167138" cy="1406924"/>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We’ll start by grabbing the tweets we want from Twitter, In one of the later stages, we will be extracting numeric features from our Twitter text data. This feature space is created using all the unique words present in the entire data. So, if we preprocess our data well, then we would be able to get a better quality feature space.</a:t>
          </a:r>
          <a:endParaRPr lang="en-IN" sz="2000" kern="1200" dirty="0"/>
        </a:p>
      </dsp:txBody>
      <dsp:txXfrm>
        <a:off x="68680" y="1385363"/>
        <a:ext cx="10029778" cy="126956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61DCF-E761-4306-B10C-D453469F3960}">
      <dsp:nvSpPr>
        <dsp:cNvPr id="0" name=""/>
        <dsp:cNvSpPr/>
      </dsp:nvSpPr>
      <dsp:spPr>
        <a:xfrm>
          <a:off x="0" y="28080"/>
          <a:ext cx="10058399" cy="1956240"/>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The preprocessing of the text data is an essential step as it makes the raw text ready for mining, i.e., it becomes easier to extract information from the text and apply machine learning algorithms to it. If we skip this step then there is a higher chance that you are working with noisy and inconsistent data. The objective of this step is to clean noise those are less relevant to find the sentiment of tweets such as punctuation, special characters, numbers, and terms which don’t carry much weightage in context to the text.</a:t>
          </a:r>
          <a:endParaRPr lang="en-IN" sz="1900" kern="1200"/>
        </a:p>
      </dsp:txBody>
      <dsp:txXfrm>
        <a:off x="95496" y="123576"/>
        <a:ext cx="9867407" cy="1765248"/>
      </dsp:txXfrm>
    </dsp:sp>
    <dsp:sp modelId="{321B1FBC-EB95-4E8C-9F85-E264BE676280}">
      <dsp:nvSpPr>
        <dsp:cNvPr id="0" name=""/>
        <dsp:cNvSpPr/>
      </dsp:nvSpPr>
      <dsp:spPr>
        <a:xfrm>
          <a:off x="0" y="2039040"/>
          <a:ext cx="10058399" cy="1956240"/>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Stopwords</a:t>
          </a:r>
          <a:r>
            <a:rPr lang="en-US" sz="1900" b="0" i="0" kern="1200"/>
            <a:t> are words that aren’t integral to the meaning of a text, and are usually removed as part of a </a:t>
          </a:r>
          <a:r>
            <a:rPr lang="en-US" sz="1900" kern="1200"/>
            <a:t>Natural Language Processing</a:t>
          </a:r>
          <a:r>
            <a:rPr lang="en-US" sz="1900" b="0" i="0" kern="1200"/>
            <a:t> workflow. The tweets are now reassembled as sentences, but without stopwords </a:t>
          </a:r>
          <a:r>
            <a:rPr lang="en-US" sz="1900" kern="1200"/>
            <a:t>r</a:t>
          </a:r>
          <a:r>
            <a:rPr lang="en-US" sz="1900" b="0" i="0" kern="1200"/>
            <a:t>emoving these extra elements should give the sentiment analysis algorithm a better shot.</a:t>
          </a:r>
          <a:endParaRPr lang="en-IN" sz="1900" kern="1200"/>
        </a:p>
      </dsp:txBody>
      <dsp:txXfrm>
        <a:off x="95496" y="2134536"/>
        <a:ext cx="9867407" cy="176524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58A22-6C40-4030-8F21-23081BC9592C}">
      <dsp:nvSpPr>
        <dsp:cNvPr id="0" name=""/>
        <dsp:cNvSpPr/>
      </dsp:nvSpPr>
      <dsp:spPr>
        <a:xfrm>
          <a:off x="0" y="3959"/>
          <a:ext cx="10058399" cy="4015440"/>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b="0" i="0" kern="1200" dirty="0"/>
            <a:t>Choosing which sentiment algorithm to use depends on a number of factors: you need to take into account the required level of detail, speed, cost, and accuracy among other things</a:t>
          </a:r>
          <a:r>
            <a:rPr lang="en-US" sz="3900" kern="1200" dirty="0"/>
            <a:t>, Here we have selected the Support Vector Machine algorithm</a:t>
          </a:r>
          <a:endParaRPr lang="en-IN" sz="3900" kern="1200" dirty="0"/>
        </a:p>
      </dsp:txBody>
      <dsp:txXfrm>
        <a:off x="196018" y="199977"/>
        <a:ext cx="9666363" cy="362340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7E89B-C909-427D-BEE3-4BC8F49AD517}">
      <dsp:nvSpPr>
        <dsp:cNvPr id="0" name=""/>
        <dsp:cNvSpPr/>
      </dsp:nvSpPr>
      <dsp:spPr>
        <a:xfrm>
          <a:off x="0" y="22912"/>
          <a:ext cx="9209088" cy="2059200"/>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“Support Vector Machine” (SVM) is a supervised </a:t>
          </a:r>
          <a:r>
            <a:rPr lang="en-US" sz="2000" kern="1200" dirty="0"/>
            <a:t>machine learning algorithm</a:t>
          </a:r>
          <a:r>
            <a:rPr lang="en-US" sz="2000" b="0" i="0" kern="1200" dirty="0"/>
            <a:t> which can be used for both classification or regression challenges. However,  it is mostly used in classification problems. In the SVM algorithm, we plot each data item as a point in n-dimensional space (where n is number of features you have) with the value of each feature being the value of a particular coordinate. Then, we perform classification by finding the hyper-plane that differentiates the two classes very well </a:t>
          </a:r>
          <a:endParaRPr lang="en-IN" sz="2000" kern="1200" dirty="0"/>
        </a:p>
      </dsp:txBody>
      <dsp:txXfrm>
        <a:off x="100522" y="123434"/>
        <a:ext cx="9008044" cy="185815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063A24-0A72-4025-AFED-06047CD5CF77}">
      <dsp:nvSpPr>
        <dsp:cNvPr id="0" name=""/>
        <dsp:cNvSpPr/>
      </dsp:nvSpPr>
      <dsp:spPr>
        <a:xfrm>
          <a:off x="0" y="32850"/>
          <a:ext cx="10058399" cy="1284659"/>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Unlike other classifiers, the support vector machine is </a:t>
          </a:r>
          <a:r>
            <a:rPr lang="en-US" sz="1800" kern="1200"/>
            <a:t>explicitly</a:t>
          </a:r>
          <a:r>
            <a:rPr lang="en-US" sz="1800" b="0" i="0" kern="1200"/>
            <a:t> told to find the best separating line. How? The support vector machine searches for the closest points, which it calls the "support vectors" (the name "support vector machine" is due to the fact that points are like vectors and that the best line "depends on" or is "supported by" the closest points).</a:t>
          </a:r>
          <a:endParaRPr lang="en-IN" sz="1800" kern="1200"/>
        </a:p>
      </dsp:txBody>
      <dsp:txXfrm>
        <a:off x="62712" y="95562"/>
        <a:ext cx="9932975" cy="1159235"/>
      </dsp:txXfrm>
    </dsp:sp>
    <dsp:sp modelId="{1E65DF35-3CE6-4405-BD14-94D36931820B}">
      <dsp:nvSpPr>
        <dsp:cNvPr id="0" name=""/>
        <dsp:cNvSpPr/>
      </dsp:nvSpPr>
      <dsp:spPr>
        <a:xfrm>
          <a:off x="0" y="1369350"/>
          <a:ext cx="10058399" cy="1284659"/>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Once it has found the closest points, the SVM draws a line connecting them. It draws this connecting line by doing vector subtraction (point A - point B). The support vector machine then declares the best separating line to be the line that bisects -- and is perpendicular to -- the connecting line.</a:t>
          </a:r>
          <a:endParaRPr lang="en-IN" sz="1800" kern="1200"/>
        </a:p>
      </dsp:txBody>
      <dsp:txXfrm>
        <a:off x="62712" y="1432062"/>
        <a:ext cx="9932975" cy="1159235"/>
      </dsp:txXfrm>
    </dsp:sp>
    <dsp:sp modelId="{3EE94E02-6FC3-467F-9C42-32332079FB97}">
      <dsp:nvSpPr>
        <dsp:cNvPr id="0" name=""/>
        <dsp:cNvSpPr/>
      </dsp:nvSpPr>
      <dsp:spPr>
        <a:xfrm>
          <a:off x="0" y="2705849"/>
          <a:ext cx="10058399" cy="1284659"/>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The support vector machine is better because when you get a new sample (new points), you will have already made a line that keeps B and A as far away from each other as possible, and so it is less likely that one will spillover across the line into the other's territory.</a:t>
          </a:r>
          <a:endParaRPr lang="en-IN" sz="1800" kern="1200"/>
        </a:p>
      </dsp:txBody>
      <dsp:txXfrm>
        <a:off x="62712" y="2768561"/>
        <a:ext cx="9932975" cy="115923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73B0BD-EC27-40A5-9997-9256E78FE719}">
      <dsp:nvSpPr>
        <dsp:cNvPr id="0" name=""/>
        <dsp:cNvSpPr/>
      </dsp:nvSpPr>
      <dsp:spPr>
        <a:xfrm>
          <a:off x="0" y="362652"/>
          <a:ext cx="10058399" cy="1062871"/>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Our Emotion analysis is based on Natural Language Processing, and uses several textual features like emoticons, degree words and negations, Parts Of Speech and other grammatical analysis.</a:t>
          </a:r>
          <a:endParaRPr lang="en-IN" sz="1900" kern="1200"/>
        </a:p>
      </dsp:txBody>
      <dsp:txXfrm>
        <a:off x="51885" y="414537"/>
        <a:ext cx="9954629" cy="959101"/>
      </dsp:txXfrm>
    </dsp:sp>
    <dsp:sp modelId="{EA0A0FCF-83E5-40A1-A779-9D733E3D2BFF}">
      <dsp:nvSpPr>
        <dsp:cNvPr id="0" name=""/>
        <dsp:cNvSpPr/>
      </dsp:nvSpPr>
      <dsp:spPr>
        <a:xfrm>
          <a:off x="0" y="1480244"/>
          <a:ext cx="10058399" cy="1062871"/>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Natural Language Toolkit (</a:t>
          </a:r>
          <a:r>
            <a:rPr lang="en-US" sz="1900" kern="1200" dirty="0" err="1"/>
            <a:t>nltk</a:t>
          </a:r>
          <a:r>
            <a:rPr lang="en-US" sz="1900" kern="1200" dirty="0"/>
            <a:t>) which is used for building programs that work with human language </a:t>
          </a:r>
          <a:r>
            <a:rPr lang="en-US" sz="1900" b="0" i="0" kern="1200" dirty="0"/>
            <a:t>data for applying in statistical natural language processing (NLP). It contains text processing libraries for tokenization, parsing, classification, stemming, tagging and semantic reasoning</a:t>
          </a:r>
          <a:endParaRPr lang="en-IN" sz="1900" kern="1200" dirty="0"/>
        </a:p>
      </dsp:txBody>
      <dsp:txXfrm>
        <a:off x="51885" y="1532129"/>
        <a:ext cx="9954629" cy="959101"/>
      </dsp:txXfrm>
    </dsp:sp>
    <dsp:sp modelId="{637D7C24-C1FB-4379-B058-639D9B7B9A74}">
      <dsp:nvSpPr>
        <dsp:cNvPr id="0" name=""/>
        <dsp:cNvSpPr/>
      </dsp:nvSpPr>
      <dsp:spPr>
        <a:xfrm>
          <a:off x="0" y="2597835"/>
          <a:ext cx="10058399" cy="1062871"/>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In this approach we use the tweets in Tweets Set as well as from the live API data</a:t>
          </a:r>
          <a:endParaRPr lang="en-IN" sz="1900" kern="1200"/>
        </a:p>
      </dsp:txBody>
      <dsp:txXfrm>
        <a:off x="51885" y="2649720"/>
        <a:ext cx="9954629" cy="95910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1D6CBF-89D2-4AED-88A9-70E38B5B78EE}">
      <dsp:nvSpPr>
        <dsp:cNvPr id="0" name=""/>
        <dsp:cNvSpPr/>
      </dsp:nvSpPr>
      <dsp:spPr>
        <a:xfrm>
          <a:off x="0" y="328328"/>
          <a:ext cx="11911914" cy="776514"/>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pos: Parts of Speech (noun, verb, adjective, for example) </a:t>
          </a:r>
          <a:endParaRPr lang="en-IN" sz="1400" kern="1200" dirty="0"/>
        </a:p>
      </dsp:txBody>
      <dsp:txXfrm>
        <a:off x="37906" y="366234"/>
        <a:ext cx="11836102" cy="700702"/>
      </dsp:txXfrm>
    </dsp:sp>
    <dsp:sp modelId="{B5E8F153-7FC9-44AC-A54D-1A0CAE9199FA}">
      <dsp:nvSpPr>
        <dsp:cNvPr id="0" name=""/>
        <dsp:cNvSpPr/>
      </dsp:nvSpPr>
      <dsp:spPr>
        <a:xfrm>
          <a:off x="0" y="1145162"/>
          <a:ext cx="11911914" cy="776514"/>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lemma: Lemmatized version of that word </a:t>
          </a:r>
          <a:endParaRPr lang="en-IN" sz="1400" kern="1200" dirty="0"/>
        </a:p>
      </dsp:txBody>
      <dsp:txXfrm>
        <a:off x="37906" y="1183068"/>
        <a:ext cx="11836102" cy="700702"/>
      </dsp:txXfrm>
    </dsp:sp>
    <dsp:sp modelId="{1A7D3217-15AC-421E-BD6D-F3856264E359}">
      <dsp:nvSpPr>
        <dsp:cNvPr id="0" name=""/>
        <dsp:cNvSpPr/>
      </dsp:nvSpPr>
      <dsp:spPr>
        <a:xfrm>
          <a:off x="0" y="1961997"/>
          <a:ext cx="11911914" cy="776514"/>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Next, the annotated (and filtered) tokens are matched against the words present in the EWS. But first, all the words in the EWS are lemmatized to their base form. </a:t>
          </a:r>
          <a:r>
            <a:rPr lang="en-US" sz="1400" kern="1200" dirty="0" err="1"/>
            <a:t>Eg.</a:t>
          </a:r>
          <a:r>
            <a:rPr lang="en-US" sz="1400" kern="1200" dirty="0"/>
            <a:t> “happiness” and “happily” are changed to “happy”. While matching the tokens against the EWS, only the tokens that are annotated as “O” (the other entity in Named Entity Recognition) are considered, because a named entity (location, time or a person word, for example) can never be an Emotion-word.</a:t>
          </a:r>
          <a:endParaRPr lang="en-IN" sz="1400" kern="1200" dirty="0"/>
        </a:p>
      </dsp:txBody>
      <dsp:txXfrm>
        <a:off x="37906" y="1999903"/>
        <a:ext cx="11836102" cy="700702"/>
      </dsp:txXfrm>
    </dsp:sp>
    <dsp:sp modelId="{F1AC3633-2A16-42C2-87AF-68F11E645811}">
      <dsp:nvSpPr>
        <dsp:cNvPr id="0" name=""/>
        <dsp:cNvSpPr/>
      </dsp:nvSpPr>
      <dsp:spPr>
        <a:xfrm>
          <a:off x="0" y="2778831"/>
          <a:ext cx="11911914" cy="776514"/>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A matched token along with all its characteristics/annotations is stored as a hit, Every hit is finally a tuple of its features that contribute in the process.</a:t>
          </a:r>
          <a:endParaRPr lang="en-IN" sz="1400" kern="1200" dirty="0"/>
        </a:p>
      </dsp:txBody>
      <dsp:txXfrm>
        <a:off x="37906" y="2816737"/>
        <a:ext cx="11836102" cy="700702"/>
      </dsp:txXfrm>
    </dsp:sp>
    <dsp:sp modelId="{EF412DD2-F3B7-4F8C-8DAE-94652A519A80}">
      <dsp:nvSpPr>
        <dsp:cNvPr id="0" name=""/>
        <dsp:cNvSpPr/>
      </dsp:nvSpPr>
      <dsp:spPr>
        <a:xfrm>
          <a:off x="0" y="3595666"/>
          <a:ext cx="11911914" cy="776514"/>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Finally using the Natural language toolkit (</a:t>
          </a:r>
          <a:r>
            <a:rPr lang="en-US" sz="1400" kern="1200" dirty="0" err="1"/>
            <a:t>nltk</a:t>
          </a:r>
          <a:r>
            <a:rPr lang="en-US" sz="1400" kern="1200" dirty="0"/>
            <a:t>) and </a:t>
          </a:r>
          <a:r>
            <a:rPr lang="en-US" sz="1400" kern="1200" dirty="0" err="1"/>
            <a:t>textblob</a:t>
          </a:r>
          <a:r>
            <a:rPr lang="en-US" sz="1400" kern="1200" dirty="0"/>
            <a:t> we then classify the lemmatized sentence containing the token into Worry, Happy, Sad, Love &amp; Hate whichever emotion it carries.</a:t>
          </a:r>
          <a:endParaRPr lang="en-IN" sz="1400" kern="1200" dirty="0"/>
        </a:p>
      </dsp:txBody>
      <dsp:txXfrm>
        <a:off x="37906" y="3633572"/>
        <a:ext cx="11836102" cy="70070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0B4063-6937-444F-94B5-47179F850A7D}">
      <dsp:nvSpPr>
        <dsp:cNvPr id="0" name=""/>
        <dsp:cNvSpPr/>
      </dsp:nvSpPr>
      <dsp:spPr>
        <a:xfrm>
          <a:off x="0" y="45809"/>
          <a:ext cx="10058399" cy="1926990"/>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i="0" kern="1200" dirty="0"/>
            <a:t>When compared to traditional web hosting services, AWS comes out as the clear winner in terms of user understandability. AWS makes sure that a user manages and maintains their website without any hassles.</a:t>
          </a:r>
          <a:endParaRPr lang="en-IN" sz="2700" kern="1200" dirty="0"/>
        </a:p>
      </dsp:txBody>
      <dsp:txXfrm>
        <a:off x="94068" y="139877"/>
        <a:ext cx="9870263" cy="1738854"/>
      </dsp:txXfrm>
    </dsp:sp>
    <dsp:sp modelId="{9C6E7916-F56A-4A16-9A4C-1536B02F5E06}">
      <dsp:nvSpPr>
        <dsp:cNvPr id="0" name=""/>
        <dsp:cNvSpPr/>
      </dsp:nvSpPr>
      <dsp:spPr>
        <a:xfrm>
          <a:off x="0" y="2050560"/>
          <a:ext cx="10058399" cy="1926990"/>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i="0" kern="1200"/>
            <a:t>It is designed to make web-scale cloud computing easier for developers and allows maximum scalability and availability for websites and web applications.</a:t>
          </a:r>
          <a:endParaRPr lang="en-IN" sz="2700" kern="1200"/>
        </a:p>
      </dsp:txBody>
      <dsp:txXfrm>
        <a:off x="94068" y="2144628"/>
        <a:ext cx="9870263" cy="17388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7E2E0B-53AC-4A57-B611-D885169FB82B}">
      <dsp:nvSpPr>
        <dsp:cNvPr id="0" name=""/>
        <dsp:cNvSpPr/>
      </dsp:nvSpPr>
      <dsp:spPr>
        <a:xfrm>
          <a:off x="0" y="384888"/>
          <a:ext cx="4789387" cy="1031354"/>
        </a:xfrm>
        <a:prstGeom prst="roundRect">
          <a:avLst/>
        </a:prstGeom>
        <a:solidFill>
          <a:schemeClr val="bg1">
            <a:lumMod val="75000"/>
            <a:lumOff val="25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baseline="0"/>
            <a:t>Group number:- 01</a:t>
          </a:r>
          <a:endParaRPr lang="en-IN" sz="4300" kern="1200"/>
        </a:p>
      </dsp:txBody>
      <dsp:txXfrm>
        <a:off x="50347" y="435235"/>
        <a:ext cx="4688693" cy="93066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870C2C-219C-4530-92A9-CB6B6485BBD2}">
      <dsp:nvSpPr>
        <dsp:cNvPr id="0" name=""/>
        <dsp:cNvSpPr/>
      </dsp:nvSpPr>
      <dsp:spPr>
        <a:xfrm>
          <a:off x="0" y="10080"/>
          <a:ext cx="10058399" cy="1272960"/>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a:t>There are a few ways we can improve this pipeline to make it look more like something production ready.</a:t>
          </a:r>
          <a:endParaRPr lang="en-IN" sz="3200" kern="1200"/>
        </a:p>
      </dsp:txBody>
      <dsp:txXfrm>
        <a:off x="62141" y="72221"/>
        <a:ext cx="9934117" cy="1148678"/>
      </dsp:txXfrm>
    </dsp:sp>
    <dsp:sp modelId="{74DCB0D5-886E-46DF-B0C4-DF2BE5E61B3D}">
      <dsp:nvSpPr>
        <dsp:cNvPr id="0" name=""/>
        <dsp:cNvSpPr/>
      </dsp:nvSpPr>
      <dsp:spPr>
        <a:xfrm>
          <a:off x="0" y="1375200"/>
          <a:ext cx="10058399" cy="1272960"/>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Use Geolocation and Google Maps API to get location wise sentiments and emotion regarding the sentence or tweet</a:t>
          </a:r>
          <a:endParaRPr lang="en-IN" sz="3200" kern="1200"/>
        </a:p>
      </dsp:txBody>
      <dsp:txXfrm>
        <a:off x="62141" y="1437341"/>
        <a:ext cx="9934117" cy="1148678"/>
      </dsp:txXfrm>
    </dsp:sp>
    <dsp:sp modelId="{B07C27F3-6B20-4D91-815E-ED9D15A7F2E5}">
      <dsp:nvSpPr>
        <dsp:cNvPr id="0" name=""/>
        <dsp:cNvSpPr/>
      </dsp:nvSpPr>
      <dsp:spPr>
        <a:xfrm>
          <a:off x="0" y="2740320"/>
          <a:ext cx="10058399" cy="1272960"/>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Using other Social Media Platform’s API and integrating all the combined results</a:t>
          </a:r>
          <a:endParaRPr lang="en-IN" sz="3200" kern="1200"/>
        </a:p>
      </dsp:txBody>
      <dsp:txXfrm>
        <a:off x="62141" y="2802461"/>
        <a:ext cx="9934117" cy="114867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6C4CF-56E4-4374-AAD6-34D6B50B85D1}">
      <dsp:nvSpPr>
        <dsp:cNvPr id="0" name=""/>
        <dsp:cNvSpPr/>
      </dsp:nvSpPr>
      <dsp:spPr>
        <a:xfrm>
          <a:off x="0" y="116978"/>
          <a:ext cx="10058399" cy="1216800"/>
        </a:xfrm>
        <a:prstGeom prst="roundRect">
          <a:avLst/>
        </a:prstGeom>
        <a:solidFill>
          <a:schemeClr val="lt1">
            <a:hueOff val="0"/>
            <a:satOff val="0"/>
            <a:lumOff val="0"/>
            <a:alphaOff val="0"/>
          </a:schemeClr>
        </a:solidFill>
        <a:ln>
          <a:noFill/>
        </a:ln>
        <a:effectLst>
          <a:outerShdw blurRad="38100" dist="25400" dir="2700000" algn="br"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IN" sz="4000" kern="1200" baseline="0" dirty="0"/>
            <a:t>CONCLUSION</a:t>
          </a:r>
          <a:endParaRPr lang="en-IN" sz="4000" kern="1200" dirty="0"/>
        </a:p>
      </dsp:txBody>
      <dsp:txXfrm>
        <a:off x="59399" y="176377"/>
        <a:ext cx="9939601" cy="109800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6ABF7-3B96-40BA-BE84-48715E31F468}">
      <dsp:nvSpPr>
        <dsp:cNvPr id="0" name=""/>
        <dsp:cNvSpPr/>
      </dsp:nvSpPr>
      <dsp:spPr>
        <a:xfrm>
          <a:off x="0" y="718830"/>
          <a:ext cx="10058399" cy="2585700"/>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We have successfully designed and developed a sentiment and emotion analysis model using Machine learning algorithms and have hosted the project on amazon web services (</a:t>
          </a:r>
          <a:r>
            <a:rPr lang="en-IN" sz="2800" kern="1200" dirty="0" err="1"/>
            <a:t>aws</a:t>
          </a:r>
          <a:r>
            <a:rPr lang="en-IN" sz="2800" kern="1200" dirty="0"/>
            <a:t>),  Also an Android App of our web model is being developed using Android Studio</a:t>
          </a:r>
          <a:r>
            <a:rPr lang="en-IN" sz="3900" kern="1200" dirty="0"/>
            <a:t>.</a:t>
          </a:r>
        </a:p>
      </dsp:txBody>
      <dsp:txXfrm>
        <a:off x="126223" y="845053"/>
        <a:ext cx="9805953" cy="23332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61EB70-8A90-4510-A52E-F3744B8D9E1C}">
      <dsp:nvSpPr>
        <dsp:cNvPr id="0" name=""/>
        <dsp:cNvSpPr/>
      </dsp:nvSpPr>
      <dsp:spPr>
        <a:xfrm>
          <a:off x="0" y="663254"/>
          <a:ext cx="10058399" cy="1254825"/>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It is classification of the polarity of a given text in the document, sentence or a phrase</a:t>
          </a:r>
        </a:p>
      </dsp:txBody>
      <dsp:txXfrm>
        <a:off x="61256" y="724510"/>
        <a:ext cx="9935887" cy="1132313"/>
      </dsp:txXfrm>
    </dsp:sp>
    <dsp:sp modelId="{B1F41444-3BCD-47FD-912E-1D722F89F05A}">
      <dsp:nvSpPr>
        <dsp:cNvPr id="0" name=""/>
        <dsp:cNvSpPr/>
      </dsp:nvSpPr>
      <dsp:spPr>
        <a:xfrm>
          <a:off x="0" y="2105280"/>
          <a:ext cx="10058399" cy="1254825"/>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The goal is to determine whether the expressed opinion in the text is positive, neutral or negative</a:t>
          </a:r>
          <a:r>
            <a:rPr lang="en-IN" sz="3700" kern="1200" dirty="0"/>
            <a:t>.</a:t>
          </a:r>
        </a:p>
      </dsp:txBody>
      <dsp:txXfrm>
        <a:off x="61256" y="2166536"/>
        <a:ext cx="9935887" cy="11323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0CA02-B240-430D-B126-BF763208BB72}">
      <dsp:nvSpPr>
        <dsp:cNvPr id="0" name=""/>
        <dsp:cNvSpPr/>
      </dsp:nvSpPr>
      <dsp:spPr>
        <a:xfrm>
          <a:off x="0" y="475110"/>
          <a:ext cx="10058399" cy="989820"/>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Emotions are described as intense feelings that are directed at something or someone in response to internal or external events having a particular significance for the individual. And the internet, today, has become a key medium through which people express their emotions, feelings and opinions</a:t>
          </a:r>
          <a:endParaRPr lang="en-IN" sz="1800" kern="1200"/>
        </a:p>
      </dsp:txBody>
      <dsp:txXfrm>
        <a:off x="48319" y="523429"/>
        <a:ext cx="9961761" cy="893182"/>
      </dsp:txXfrm>
    </dsp:sp>
    <dsp:sp modelId="{F916E833-2352-48A0-9256-0AF3CADACE8C}">
      <dsp:nvSpPr>
        <dsp:cNvPr id="0" name=""/>
        <dsp:cNvSpPr/>
      </dsp:nvSpPr>
      <dsp:spPr>
        <a:xfrm>
          <a:off x="0" y="1516770"/>
          <a:ext cx="10058399" cy="989820"/>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Every event, news or activity around the world, is shared, discussed, posted and commented on social media, by millions of people.</a:t>
          </a:r>
          <a:endParaRPr lang="en-IN" sz="1800" kern="1200"/>
        </a:p>
      </dsp:txBody>
      <dsp:txXfrm>
        <a:off x="48319" y="1565089"/>
        <a:ext cx="9961761" cy="893182"/>
      </dsp:txXfrm>
    </dsp:sp>
    <dsp:sp modelId="{E897C917-1E51-4C08-9A98-30D3618F3C66}">
      <dsp:nvSpPr>
        <dsp:cNvPr id="0" name=""/>
        <dsp:cNvSpPr/>
      </dsp:nvSpPr>
      <dsp:spPr>
        <a:xfrm>
          <a:off x="0" y="2558430"/>
          <a:ext cx="10058399" cy="989820"/>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 goal is to determine whether the tweet or sentence is a worry, happy, love or hate based tweet</a:t>
          </a:r>
          <a:endParaRPr lang="en-IN" sz="1800" kern="1200"/>
        </a:p>
      </dsp:txBody>
      <dsp:txXfrm>
        <a:off x="48319" y="2606749"/>
        <a:ext cx="9961761" cy="8931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12B2B-C89E-4EDE-BE42-759C8BE57F1C}">
      <dsp:nvSpPr>
        <dsp:cNvPr id="0" name=""/>
        <dsp:cNvSpPr/>
      </dsp:nvSpPr>
      <dsp:spPr>
        <a:xfrm>
          <a:off x="0" y="15295"/>
          <a:ext cx="10058399" cy="754777"/>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Microblogging has become popular communication tool</a:t>
          </a:r>
        </a:p>
      </dsp:txBody>
      <dsp:txXfrm>
        <a:off x="36845" y="52140"/>
        <a:ext cx="9984709" cy="681087"/>
      </dsp:txXfrm>
    </dsp:sp>
    <dsp:sp modelId="{35C1AA10-443A-4E6E-AAC7-395D95B099CE}">
      <dsp:nvSpPr>
        <dsp:cNvPr id="0" name=""/>
        <dsp:cNvSpPr/>
      </dsp:nvSpPr>
      <dsp:spPr>
        <a:xfrm>
          <a:off x="0" y="824793"/>
          <a:ext cx="10058399" cy="754777"/>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Opinion of the mass is important</a:t>
          </a:r>
        </a:p>
      </dsp:txBody>
      <dsp:txXfrm>
        <a:off x="36845" y="861638"/>
        <a:ext cx="9984709" cy="681087"/>
      </dsp:txXfrm>
    </dsp:sp>
    <dsp:sp modelId="{811C7AE0-84CF-4827-A393-A37149B8F37B}">
      <dsp:nvSpPr>
        <dsp:cNvPr id="0" name=""/>
        <dsp:cNvSpPr/>
      </dsp:nvSpPr>
      <dsp:spPr>
        <a:xfrm>
          <a:off x="0" y="1634291"/>
          <a:ext cx="10058399" cy="754777"/>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Political party may want to know whether people support their program or not.</a:t>
          </a:r>
        </a:p>
      </dsp:txBody>
      <dsp:txXfrm>
        <a:off x="36845" y="1671136"/>
        <a:ext cx="9984709" cy="681087"/>
      </dsp:txXfrm>
    </dsp:sp>
    <dsp:sp modelId="{62B35D4A-4802-4BE4-ACC1-8CBBB44B0EC5}">
      <dsp:nvSpPr>
        <dsp:cNvPr id="0" name=""/>
        <dsp:cNvSpPr/>
      </dsp:nvSpPr>
      <dsp:spPr>
        <a:xfrm>
          <a:off x="0" y="2443788"/>
          <a:ext cx="10058399" cy="754777"/>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Before investing into a company, one can leverage the sentiment of the people for the company to find out where it stands.</a:t>
          </a:r>
        </a:p>
      </dsp:txBody>
      <dsp:txXfrm>
        <a:off x="36845" y="2480633"/>
        <a:ext cx="9984709" cy="681087"/>
      </dsp:txXfrm>
    </dsp:sp>
    <dsp:sp modelId="{C4874C0A-873C-4447-9DB3-A828B85203EA}">
      <dsp:nvSpPr>
        <dsp:cNvPr id="0" name=""/>
        <dsp:cNvSpPr/>
      </dsp:nvSpPr>
      <dsp:spPr>
        <a:xfrm>
          <a:off x="0" y="3253286"/>
          <a:ext cx="10058399" cy="754777"/>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A company might want to find out the reviews of its products</a:t>
          </a:r>
        </a:p>
      </dsp:txBody>
      <dsp:txXfrm>
        <a:off x="36845" y="3290131"/>
        <a:ext cx="9984709" cy="6810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021D5-4667-42DA-A1E4-ECE2C637603F}">
      <dsp:nvSpPr>
        <dsp:cNvPr id="0" name=""/>
        <dsp:cNvSpPr/>
      </dsp:nvSpPr>
      <dsp:spPr>
        <a:xfrm>
          <a:off x="0" y="15488"/>
          <a:ext cx="10058399" cy="1286634"/>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There are plenty of research works that have focused on Sentiment Analysis and provide a 2-way or a 3-way classification of text.</a:t>
          </a:r>
          <a:endParaRPr lang="en-IN" sz="2300" kern="1200"/>
        </a:p>
      </dsp:txBody>
      <dsp:txXfrm>
        <a:off x="62808" y="78296"/>
        <a:ext cx="9932783" cy="1161018"/>
      </dsp:txXfrm>
    </dsp:sp>
    <dsp:sp modelId="{A220BE54-01CD-486D-BDF8-CDCDCCCF1ACB}">
      <dsp:nvSpPr>
        <dsp:cNvPr id="0" name=""/>
        <dsp:cNvSpPr/>
      </dsp:nvSpPr>
      <dsp:spPr>
        <a:xfrm>
          <a:off x="0" y="1368362"/>
          <a:ext cx="10058399" cy="1286634"/>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But in recent times there has been more and more types of specifications and classifications needed to get a more specialized result</a:t>
          </a:r>
          <a:endParaRPr lang="en-IN" sz="2300" kern="1200"/>
        </a:p>
      </dsp:txBody>
      <dsp:txXfrm>
        <a:off x="62808" y="1431170"/>
        <a:ext cx="9932783" cy="1161018"/>
      </dsp:txXfrm>
    </dsp:sp>
    <dsp:sp modelId="{4F72B340-0FA5-4DC0-80C7-690C25FC44A8}">
      <dsp:nvSpPr>
        <dsp:cNvPr id="0" name=""/>
        <dsp:cNvSpPr/>
      </dsp:nvSpPr>
      <dsp:spPr>
        <a:xfrm>
          <a:off x="0" y="2721237"/>
          <a:ext cx="10058399" cy="1286634"/>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Capturing the emotions in text, especially those posted or circulated on social media, can be a source of precious information, which can be used to study how different people react to different situations and events.</a:t>
          </a:r>
          <a:endParaRPr lang="en-IN" sz="2300" kern="1200"/>
        </a:p>
      </dsp:txBody>
      <dsp:txXfrm>
        <a:off x="62808" y="2784045"/>
        <a:ext cx="9932783" cy="11610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6AEBB7-156C-4F0D-A598-0602992D1F0B}">
      <dsp:nvSpPr>
        <dsp:cNvPr id="0" name=""/>
        <dsp:cNvSpPr/>
      </dsp:nvSpPr>
      <dsp:spPr>
        <a:xfrm>
          <a:off x="0" y="434340"/>
          <a:ext cx="10058399" cy="575639"/>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Popular microblogging site</a:t>
          </a:r>
        </a:p>
      </dsp:txBody>
      <dsp:txXfrm>
        <a:off x="28100" y="462440"/>
        <a:ext cx="10002199" cy="519439"/>
      </dsp:txXfrm>
    </dsp:sp>
    <dsp:sp modelId="{CB3D97DD-1407-4F41-AFC2-4B55BF51BC90}">
      <dsp:nvSpPr>
        <dsp:cNvPr id="0" name=""/>
        <dsp:cNvSpPr/>
      </dsp:nvSpPr>
      <dsp:spPr>
        <a:xfrm>
          <a:off x="0" y="1079100"/>
          <a:ext cx="10058399" cy="575639"/>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240+ million active users</a:t>
          </a:r>
        </a:p>
      </dsp:txBody>
      <dsp:txXfrm>
        <a:off x="28100" y="1107200"/>
        <a:ext cx="10002199" cy="519439"/>
      </dsp:txXfrm>
    </dsp:sp>
    <dsp:sp modelId="{E4A24743-C9D7-4C9F-AF42-FBAC5033933F}">
      <dsp:nvSpPr>
        <dsp:cNvPr id="0" name=""/>
        <dsp:cNvSpPr/>
      </dsp:nvSpPr>
      <dsp:spPr>
        <a:xfrm>
          <a:off x="0" y="1723860"/>
          <a:ext cx="10058399" cy="575639"/>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Twitter audience varies from common people to celebrities</a:t>
          </a:r>
        </a:p>
      </dsp:txBody>
      <dsp:txXfrm>
        <a:off x="28100" y="1751960"/>
        <a:ext cx="10002199" cy="519439"/>
      </dsp:txXfrm>
    </dsp:sp>
    <dsp:sp modelId="{1E1D2E3B-FB1D-455A-BDA9-B1B10B8E5F6B}">
      <dsp:nvSpPr>
        <dsp:cNvPr id="0" name=""/>
        <dsp:cNvSpPr/>
      </dsp:nvSpPr>
      <dsp:spPr>
        <a:xfrm>
          <a:off x="0" y="2368620"/>
          <a:ext cx="10058399" cy="575639"/>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Users often discuss current affairs and share personal views on various subjects</a:t>
          </a:r>
        </a:p>
      </dsp:txBody>
      <dsp:txXfrm>
        <a:off x="28100" y="2396720"/>
        <a:ext cx="10002199" cy="519439"/>
      </dsp:txXfrm>
    </dsp:sp>
    <dsp:sp modelId="{24A843FC-260D-4810-B069-415FDEAD7CD6}">
      <dsp:nvSpPr>
        <dsp:cNvPr id="0" name=""/>
        <dsp:cNvSpPr/>
      </dsp:nvSpPr>
      <dsp:spPr>
        <a:xfrm>
          <a:off x="0" y="3013380"/>
          <a:ext cx="10058399" cy="575639"/>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Tweets are small in length and hence unambiguous</a:t>
          </a:r>
        </a:p>
      </dsp:txBody>
      <dsp:txXfrm>
        <a:off x="28100" y="3041480"/>
        <a:ext cx="10002199" cy="5194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18C2C-3EB3-44A4-9B16-C87E205C3180}">
      <dsp:nvSpPr>
        <dsp:cNvPr id="0" name=""/>
        <dsp:cNvSpPr/>
      </dsp:nvSpPr>
      <dsp:spPr>
        <a:xfrm>
          <a:off x="3026678" y="0"/>
          <a:ext cx="3511445" cy="1081656"/>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kern="1200" dirty="0"/>
            <a:t>The problem statement at hand consists of two subtasks:</a:t>
          </a:r>
        </a:p>
      </dsp:txBody>
      <dsp:txXfrm>
        <a:off x="3079480" y="52802"/>
        <a:ext cx="3405841" cy="976052"/>
      </dsp:txXfrm>
    </dsp:sp>
    <dsp:sp modelId="{C0817807-0104-4579-9497-006CB22E0699}">
      <dsp:nvSpPr>
        <dsp:cNvPr id="0" name=""/>
        <dsp:cNvSpPr/>
      </dsp:nvSpPr>
      <dsp:spPr>
        <a:xfrm rot="5400000">
          <a:off x="6704285" y="-1460578"/>
          <a:ext cx="1351986" cy="6946144"/>
        </a:xfrm>
        <a:prstGeom prst="round2SameRect">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4780" tIns="72390" rIns="144780" bIns="72390" numCol="1" spcCol="1270" anchor="ctr" anchorCtr="0">
          <a:noAutofit/>
        </a:bodyPr>
        <a:lstStyle/>
        <a:p>
          <a:pPr marL="285750" lvl="1" indent="-285750" algn="l" defTabSz="1689100">
            <a:lnSpc>
              <a:spcPct val="90000"/>
            </a:lnSpc>
            <a:spcBef>
              <a:spcPct val="0"/>
            </a:spcBef>
            <a:spcAft>
              <a:spcPct val="15000"/>
            </a:spcAft>
            <a:buChar char="•"/>
          </a:pPr>
          <a:r>
            <a:rPr lang="en-IN" sz="3800" kern="1200" dirty="0"/>
            <a:t>Phrase Level Sentiment and Emotion Analysis in Twitter:</a:t>
          </a:r>
        </a:p>
      </dsp:txBody>
      <dsp:txXfrm rot="-5400000">
        <a:off x="3907207" y="1402499"/>
        <a:ext cx="6880145" cy="1219988"/>
      </dsp:txXfrm>
    </dsp:sp>
    <dsp:sp modelId="{A92916EC-43AA-4B9B-9EF9-9FC4AD921E26}">
      <dsp:nvSpPr>
        <dsp:cNvPr id="0" name=""/>
        <dsp:cNvSpPr/>
      </dsp:nvSpPr>
      <dsp:spPr>
        <a:xfrm>
          <a:off x="0" y="1167501"/>
          <a:ext cx="3907206" cy="1689982"/>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kern="1200" dirty="0"/>
            <a:t>Given a message containing a marked instance of a word or a phrase, determine whether that            instance is positive, negative or neutral in that context and whether its worry, happy, love and hate in emotion</a:t>
          </a:r>
        </a:p>
      </dsp:txBody>
      <dsp:txXfrm>
        <a:off x="82498" y="1249999"/>
        <a:ext cx="3742210" cy="1524986"/>
      </dsp:txXfrm>
    </dsp:sp>
    <dsp:sp modelId="{3314EF14-B18F-488B-883D-2404DA9E859C}">
      <dsp:nvSpPr>
        <dsp:cNvPr id="0" name=""/>
        <dsp:cNvSpPr/>
      </dsp:nvSpPr>
      <dsp:spPr>
        <a:xfrm rot="5400000">
          <a:off x="6704285" y="313903"/>
          <a:ext cx="1351986" cy="6946144"/>
        </a:xfrm>
        <a:prstGeom prst="round2SameRect">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4780" tIns="72390" rIns="144780" bIns="72390" numCol="1" spcCol="1270" anchor="ctr" anchorCtr="0">
          <a:noAutofit/>
        </a:bodyPr>
        <a:lstStyle/>
        <a:p>
          <a:pPr marL="285750" lvl="1" indent="-285750" algn="l" defTabSz="1689100">
            <a:lnSpc>
              <a:spcPct val="90000"/>
            </a:lnSpc>
            <a:spcBef>
              <a:spcPct val="0"/>
            </a:spcBef>
            <a:spcAft>
              <a:spcPct val="15000"/>
            </a:spcAft>
            <a:buChar char="•"/>
          </a:pPr>
          <a:r>
            <a:rPr lang="en-IN" sz="3800" kern="1200" dirty="0"/>
            <a:t>Sentence Level Sentiment and Emotion Analysis in Twitter:</a:t>
          </a:r>
        </a:p>
      </dsp:txBody>
      <dsp:txXfrm rot="-5400000">
        <a:off x="3907207" y="3176981"/>
        <a:ext cx="6880145" cy="1219988"/>
      </dsp:txXfrm>
    </dsp:sp>
    <dsp:sp modelId="{F89BAEF7-8CF3-4FD5-B0EC-38DFC07A83DA}">
      <dsp:nvSpPr>
        <dsp:cNvPr id="0" name=""/>
        <dsp:cNvSpPr/>
      </dsp:nvSpPr>
      <dsp:spPr>
        <a:xfrm>
          <a:off x="0" y="2941983"/>
          <a:ext cx="3907206" cy="1689982"/>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kern="1200"/>
            <a:t>Given a message, decide whether the message is of positive, negative or neutral sentiment or a happy, worry, love or hate in emotion. For messages conveying mixed sentiment and emotion, whichever is the stronger sentiment should be chosen</a:t>
          </a:r>
        </a:p>
      </dsp:txBody>
      <dsp:txXfrm>
        <a:off x="82498" y="3024481"/>
        <a:ext cx="3742210" cy="15249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BC5C25-C7EF-42A5-A471-2A5423CA7921}">
      <dsp:nvSpPr>
        <dsp:cNvPr id="0" name=""/>
        <dsp:cNvSpPr/>
      </dsp:nvSpPr>
      <dsp:spPr>
        <a:xfrm>
          <a:off x="0" y="31886"/>
          <a:ext cx="10058399" cy="1275702"/>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IN" sz="2300" kern="1200"/>
            <a:t>Tweet Downloader:- Download the tweets using Twitter API</a:t>
          </a:r>
        </a:p>
      </dsp:txBody>
      <dsp:txXfrm>
        <a:off x="62275" y="94161"/>
        <a:ext cx="9933849" cy="1151152"/>
      </dsp:txXfrm>
    </dsp:sp>
    <dsp:sp modelId="{7A17D750-202A-49B1-91CA-477A99684FCE}">
      <dsp:nvSpPr>
        <dsp:cNvPr id="0" name=""/>
        <dsp:cNvSpPr/>
      </dsp:nvSpPr>
      <dsp:spPr>
        <a:xfrm>
          <a:off x="0" y="1373828"/>
          <a:ext cx="10058399" cy="1275702"/>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IN" sz="2300" kern="1200"/>
            <a:t>Tokenisation:- Twitter specific POS tagger developed by Social Media Search</a:t>
          </a:r>
        </a:p>
      </dsp:txBody>
      <dsp:txXfrm>
        <a:off x="62275" y="1436103"/>
        <a:ext cx="9933849" cy="1151152"/>
      </dsp:txXfrm>
    </dsp:sp>
    <dsp:sp modelId="{65F4C1E6-00BE-4C35-9407-FBCD646BBA79}">
      <dsp:nvSpPr>
        <dsp:cNvPr id="0" name=""/>
        <dsp:cNvSpPr/>
      </dsp:nvSpPr>
      <dsp:spPr>
        <a:xfrm>
          <a:off x="0" y="2715771"/>
          <a:ext cx="10058399" cy="1275702"/>
        </a:xfrm>
        <a:prstGeom prst="round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IN" sz="2300" kern="1200"/>
            <a:t>Preprocessing :- Removing Non-English Tweets, Replacing Emoticons by their polarity, Remove URL, Target Mentions, Hashtags. </a:t>
          </a:r>
          <a:br>
            <a:rPr lang="en-IN" sz="2300" kern="1200"/>
          </a:br>
          <a:r>
            <a:rPr lang="en-IN" sz="2300" kern="1200"/>
            <a:t>Remove Nouns and Prepositions, Replace sequence of repeated characters.</a:t>
          </a:r>
        </a:p>
      </dsp:txBody>
      <dsp:txXfrm>
        <a:off x="62275" y="2778046"/>
        <a:ext cx="9933849" cy="11511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516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791114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9347417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45021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936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5/14/2021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9251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5/14/2021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09539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5/14/2021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32359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9667345-2558-425A-8533-9BFDBCE15005}" type="datetime1">
              <a:rPr lang="en-US" smtClean="0"/>
              <a:t>5/14/2021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80251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2BEA474-078D-4E9B-9B14-09A87B19DC46}" type="datetime1">
              <a:rPr lang="en-US" smtClean="0"/>
              <a:t>5/14/2021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35367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5/14/2021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644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2D6E202-B606-4609-B914-27C9371A1F6D}" type="datetime1">
              <a:rPr lang="en-US" smtClean="0"/>
              <a:t>5/14/2021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A98EE3D-8CD1-4C3F-BD1C-C98C9596463C}"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560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7.png"/><Relationship Id="rId2" Type="http://schemas.openxmlformats.org/officeDocument/2006/relationships/diagramData" Target="../diagrams/data15.xml"/><Relationship Id="rId1" Type="http://schemas.openxmlformats.org/officeDocument/2006/relationships/slideLayout" Target="../slideLayouts/slideLayout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diagramLayout" Target="../diagrams/layout21.xml"/><Relationship Id="rId7" Type="http://schemas.openxmlformats.org/officeDocument/2006/relationships/diagramData" Target="../diagrams/data22.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11" Type="http://schemas.microsoft.com/office/2007/relationships/diagramDrawing" Target="../diagrams/drawing22.xml"/><Relationship Id="rId5" Type="http://schemas.openxmlformats.org/officeDocument/2006/relationships/diagramColors" Target="../diagrams/colors21.xml"/><Relationship Id="rId10" Type="http://schemas.openxmlformats.org/officeDocument/2006/relationships/diagramColors" Target="../diagrams/colors22.xml"/><Relationship Id="rId4" Type="http://schemas.openxmlformats.org/officeDocument/2006/relationships/diagramQuickStyle" Target="../diagrams/quickStyle21.xml"/><Relationship Id="rId9" Type="http://schemas.openxmlformats.org/officeDocument/2006/relationships/diagramQuickStyle" Target="../diagrams/quickStyle2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graphicFrame>
        <p:nvGraphicFramePr>
          <p:cNvPr id="5" name="Diagram 4">
            <a:extLst>
              <a:ext uri="{FF2B5EF4-FFF2-40B4-BE49-F238E27FC236}">
                <a16:creationId xmlns:a16="http://schemas.microsoft.com/office/drawing/2014/main" id="{D9BEAC2B-1CE8-41C3-88EB-16FD5CDC0152}"/>
              </a:ext>
            </a:extLst>
          </p:cNvPr>
          <p:cNvGraphicFramePr/>
          <p:nvPr>
            <p:extLst>
              <p:ext uri="{D42A27DB-BD31-4B8C-83A1-F6EECF244321}">
                <p14:modId xmlns:p14="http://schemas.microsoft.com/office/powerpoint/2010/main" val="1955345470"/>
              </p:ext>
            </p:extLst>
          </p:nvPr>
        </p:nvGraphicFramePr>
        <p:xfrm>
          <a:off x="7253416" y="827903"/>
          <a:ext cx="4295117" cy="35692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a:extLst>
              <a:ext uri="{FF2B5EF4-FFF2-40B4-BE49-F238E27FC236}">
                <a16:creationId xmlns:a16="http://schemas.microsoft.com/office/drawing/2014/main" id="{BB43735F-DFB4-403D-A6C8-145B54CDAEDC}"/>
              </a:ext>
            </a:extLst>
          </p:cNvPr>
          <p:cNvGraphicFramePr/>
          <p:nvPr>
            <p:extLst>
              <p:ext uri="{D42A27DB-BD31-4B8C-83A1-F6EECF244321}">
                <p14:modId xmlns:p14="http://schemas.microsoft.com/office/powerpoint/2010/main" val="1575310807"/>
              </p:ext>
            </p:extLst>
          </p:nvPr>
        </p:nvGraphicFramePr>
        <p:xfrm>
          <a:off x="6759146" y="4397145"/>
          <a:ext cx="4789387" cy="141624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4E8D5E-5621-4668-982C-F1670B13D16D}"/>
              </a:ext>
            </a:extLst>
          </p:cNvPr>
          <p:cNvPicPr>
            <a:picLocks noGrp="1" noChangeAspect="1"/>
          </p:cNvPicPr>
          <p:nvPr>
            <p:ph idx="1"/>
          </p:nvPr>
        </p:nvPicPr>
        <p:blipFill rotWithShape="1">
          <a:blip r:embed="rId2"/>
          <a:srcRect t="10450"/>
          <a:stretch/>
        </p:blipFill>
        <p:spPr>
          <a:xfrm>
            <a:off x="-26793" y="0"/>
            <a:ext cx="12218793" cy="6858000"/>
          </a:xfrm>
        </p:spPr>
      </p:pic>
    </p:spTree>
    <p:extLst>
      <p:ext uri="{BB962C8B-B14F-4D97-AF65-F5344CB8AC3E}">
        <p14:creationId xmlns:p14="http://schemas.microsoft.com/office/powerpoint/2010/main" val="1498292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BF3FED-4F1C-4901-9F18-054C2E701B9E}"/>
              </a:ext>
            </a:extLst>
          </p:cNvPr>
          <p:cNvSpPr/>
          <p:nvPr/>
        </p:nvSpPr>
        <p:spPr>
          <a:xfrm>
            <a:off x="1379598" y="200786"/>
            <a:ext cx="9790910" cy="351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Tweet Downloader</a:t>
            </a:r>
          </a:p>
        </p:txBody>
      </p:sp>
      <p:sp>
        <p:nvSpPr>
          <p:cNvPr id="5" name="Rectangle 4">
            <a:extLst>
              <a:ext uri="{FF2B5EF4-FFF2-40B4-BE49-F238E27FC236}">
                <a16:creationId xmlns:a16="http://schemas.microsoft.com/office/drawing/2014/main" id="{2B78EC29-0747-44F2-9786-8B79C78BB1A9}"/>
              </a:ext>
            </a:extLst>
          </p:cNvPr>
          <p:cNvSpPr/>
          <p:nvPr/>
        </p:nvSpPr>
        <p:spPr>
          <a:xfrm>
            <a:off x="1379598" y="770909"/>
            <a:ext cx="9790910" cy="4166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800" dirty="0" err="1"/>
              <a:t>Tokeniser</a:t>
            </a:r>
            <a:endParaRPr lang="en-IN" sz="2800" dirty="0"/>
          </a:p>
        </p:txBody>
      </p:sp>
      <p:sp>
        <p:nvSpPr>
          <p:cNvPr id="6" name="Rectangle 5">
            <a:extLst>
              <a:ext uri="{FF2B5EF4-FFF2-40B4-BE49-F238E27FC236}">
                <a16:creationId xmlns:a16="http://schemas.microsoft.com/office/drawing/2014/main" id="{FB559885-A159-4E98-B702-E73EF4B7A737}"/>
              </a:ext>
            </a:extLst>
          </p:cNvPr>
          <p:cNvSpPr/>
          <p:nvPr/>
        </p:nvSpPr>
        <p:spPr>
          <a:xfrm>
            <a:off x="1393893" y="1445416"/>
            <a:ext cx="9790910" cy="41461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sz="2800" dirty="0" err="1"/>
              <a:t>Preprocessing</a:t>
            </a:r>
            <a:endParaRPr lang="en-IN" sz="2800" dirty="0"/>
          </a:p>
        </p:txBody>
      </p:sp>
      <p:sp>
        <p:nvSpPr>
          <p:cNvPr id="7" name="Rectangle 6">
            <a:extLst>
              <a:ext uri="{FF2B5EF4-FFF2-40B4-BE49-F238E27FC236}">
                <a16:creationId xmlns:a16="http://schemas.microsoft.com/office/drawing/2014/main" id="{936F3AE5-9AA5-4650-9E7D-DBC4712BE2F7}"/>
              </a:ext>
            </a:extLst>
          </p:cNvPr>
          <p:cNvSpPr/>
          <p:nvPr/>
        </p:nvSpPr>
        <p:spPr>
          <a:xfrm>
            <a:off x="1393894" y="2081069"/>
            <a:ext cx="9790910" cy="41461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N" sz="2800" dirty="0"/>
              <a:t>Feature Extractor</a:t>
            </a:r>
          </a:p>
        </p:txBody>
      </p:sp>
      <p:sp>
        <p:nvSpPr>
          <p:cNvPr id="8" name="Rectangle 7">
            <a:extLst>
              <a:ext uri="{FF2B5EF4-FFF2-40B4-BE49-F238E27FC236}">
                <a16:creationId xmlns:a16="http://schemas.microsoft.com/office/drawing/2014/main" id="{C16E5BD2-EDB1-4C52-A77C-1C753E0E9DB8}"/>
              </a:ext>
            </a:extLst>
          </p:cNvPr>
          <p:cNvSpPr/>
          <p:nvPr/>
        </p:nvSpPr>
        <p:spPr>
          <a:xfrm>
            <a:off x="456720" y="4194054"/>
            <a:ext cx="1845756" cy="121852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dirty="0"/>
              <a:t>SVM Classifier &amp; Prediction</a:t>
            </a:r>
          </a:p>
        </p:txBody>
      </p:sp>
      <p:sp>
        <p:nvSpPr>
          <p:cNvPr id="9" name="Arrow: Down 8">
            <a:extLst>
              <a:ext uri="{FF2B5EF4-FFF2-40B4-BE49-F238E27FC236}">
                <a16:creationId xmlns:a16="http://schemas.microsoft.com/office/drawing/2014/main" id="{A098A2D1-CCB7-4077-A6F4-3EF8047E3403}"/>
              </a:ext>
            </a:extLst>
          </p:cNvPr>
          <p:cNvSpPr/>
          <p:nvPr/>
        </p:nvSpPr>
        <p:spPr>
          <a:xfrm>
            <a:off x="6046333" y="551870"/>
            <a:ext cx="317395" cy="21718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Arrow: Down 9">
            <a:extLst>
              <a:ext uri="{FF2B5EF4-FFF2-40B4-BE49-F238E27FC236}">
                <a16:creationId xmlns:a16="http://schemas.microsoft.com/office/drawing/2014/main" id="{EB8C214A-089C-4189-9989-3CD6DC036A4C}"/>
              </a:ext>
            </a:extLst>
          </p:cNvPr>
          <p:cNvSpPr/>
          <p:nvPr/>
        </p:nvSpPr>
        <p:spPr>
          <a:xfrm>
            <a:off x="6046334" y="1187522"/>
            <a:ext cx="317395" cy="272035"/>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1" name="Arrow: Down 10">
            <a:extLst>
              <a:ext uri="{FF2B5EF4-FFF2-40B4-BE49-F238E27FC236}">
                <a16:creationId xmlns:a16="http://schemas.microsoft.com/office/drawing/2014/main" id="{1EA2075C-D809-4AEE-8B7C-193512C53E73}"/>
              </a:ext>
            </a:extLst>
          </p:cNvPr>
          <p:cNvSpPr/>
          <p:nvPr/>
        </p:nvSpPr>
        <p:spPr>
          <a:xfrm>
            <a:off x="6116592" y="1877437"/>
            <a:ext cx="247136" cy="21777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3" name="TextBox 12">
            <a:extLst>
              <a:ext uri="{FF2B5EF4-FFF2-40B4-BE49-F238E27FC236}">
                <a16:creationId xmlns:a16="http://schemas.microsoft.com/office/drawing/2014/main" id="{5CE21062-50E5-4CF3-89BA-2BE476521948}"/>
              </a:ext>
            </a:extLst>
          </p:cNvPr>
          <p:cNvSpPr txBox="1"/>
          <p:nvPr/>
        </p:nvSpPr>
        <p:spPr>
          <a:xfrm>
            <a:off x="3126259" y="2858814"/>
            <a:ext cx="2920074" cy="707886"/>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IN" sz="2000" dirty="0">
                <a:solidFill>
                  <a:schemeClr val="bg1"/>
                </a:solidFill>
              </a:rPr>
              <a:t>Performing Sentiment Analysis</a:t>
            </a:r>
          </a:p>
        </p:txBody>
      </p:sp>
      <p:sp>
        <p:nvSpPr>
          <p:cNvPr id="15" name="TextBox 14">
            <a:extLst>
              <a:ext uri="{FF2B5EF4-FFF2-40B4-BE49-F238E27FC236}">
                <a16:creationId xmlns:a16="http://schemas.microsoft.com/office/drawing/2014/main" id="{397AB41C-8D9B-42AF-9C52-0B7C6EEACDBD}"/>
              </a:ext>
            </a:extLst>
          </p:cNvPr>
          <p:cNvSpPr txBox="1"/>
          <p:nvPr/>
        </p:nvSpPr>
        <p:spPr>
          <a:xfrm>
            <a:off x="6857999" y="2819778"/>
            <a:ext cx="2792627" cy="707886"/>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IN" sz="2000" dirty="0">
                <a:solidFill>
                  <a:schemeClr val="bg1"/>
                </a:solidFill>
              </a:rPr>
              <a:t>Performing Emotion Analysis</a:t>
            </a:r>
          </a:p>
        </p:txBody>
      </p:sp>
      <p:cxnSp>
        <p:nvCxnSpPr>
          <p:cNvPr id="18" name="Connector: Elbow 17">
            <a:extLst>
              <a:ext uri="{FF2B5EF4-FFF2-40B4-BE49-F238E27FC236}">
                <a16:creationId xmlns:a16="http://schemas.microsoft.com/office/drawing/2014/main" id="{29FE4152-E6BE-4ED3-A47C-9FB01A013B39}"/>
              </a:ext>
            </a:extLst>
          </p:cNvPr>
          <p:cNvCxnSpPr>
            <a:stCxn id="13" idx="2"/>
            <a:endCxn id="8" idx="0"/>
          </p:cNvCxnSpPr>
          <p:nvPr/>
        </p:nvCxnSpPr>
        <p:spPr>
          <a:xfrm rot="5400000">
            <a:off x="2669270" y="2277028"/>
            <a:ext cx="627354" cy="3206698"/>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4B865249-57D7-497A-884F-4F3E1CDDB830}"/>
              </a:ext>
            </a:extLst>
          </p:cNvPr>
          <p:cNvCxnSpPr>
            <a:cxnSpLocks/>
            <a:stCxn id="7" idx="2"/>
            <a:endCxn id="13" idx="0"/>
          </p:cNvCxnSpPr>
          <p:nvPr/>
        </p:nvCxnSpPr>
        <p:spPr>
          <a:xfrm flipH="1">
            <a:off x="4586296" y="2495685"/>
            <a:ext cx="1703053" cy="36312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6" name="Straight Arrow Connector 25">
            <a:extLst>
              <a:ext uri="{FF2B5EF4-FFF2-40B4-BE49-F238E27FC236}">
                <a16:creationId xmlns:a16="http://schemas.microsoft.com/office/drawing/2014/main" id="{EC3EB905-A11B-4D95-99BD-76DECCCCF7BE}"/>
              </a:ext>
            </a:extLst>
          </p:cNvPr>
          <p:cNvCxnSpPr>
            <a:stCxn id="7" idx="2"/>
            <a:endCxn id="15" idx="0"/>
          </p:cNvCxnSpPr>
          <p:nvPr/>
        </p:nvCxnSpPr>
        <p:spPr>
          <a:xfrm>
            <a:off x="6289349" y="2495685"/>
            <a:ext cx="1964964" cy="32409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7" name="Rectangle 26">
            <a:extLst>
              <a:ext uri="{FF2B5EF4-FFF2-40B4-BE49-F238E27FC236}">
                <a16:creationId xmlns:a16="http://schemas.microsoft.com/office/drawing/2014/main" id="{6027238D-48CB-4C24-B5C4-2A370D6B321A}"/>
              </a:ext>
            </a:extLst>
          </p:cNvPr>
          <p:cNvSpPr/>
          <p:nvPr/>
        </p:nvSpPr>
        <p:spPr>
          <a:xfrm>
            <a:off x="9354065" y="4194055"/>
            <a:ext cx="2001794" cy="121852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83AA8327-7934-4CB9-9074-022823CFFD05}"/>
              </a:ext>
            </a:extLst>
          </p:cNvPr>
          <p:cNvSpPr txBox="1"/>
          <p:nvPr/>
        </p:nvSpPr>
        <p:spPr>
          <a:xfrm>
            <a:off x="9415849" y="4568098"/>
            <a:ext cx="1940010" cy="523220"/>
          </a:xfrm>
          <a:prstGeom prst="rect">
            <a:avLst/>
          </a:prstGeom>
          <a:noFill/>
        </p:spPr>
        <p:txBody>
          <a:bodyPr wrap="square" rtlCol="0">
            <a:spAutoFit/>
          </a:bodyPr>
          <a:lstStyle/>
          <a:p>
            <a:pPr algn="ctr"/>
            <a:r>
              <a:rPr lang="en-IN" sz="2800" dirty="0">
                <a:solidFill>
                  <a:schemeClr val="bg1"/>
                </a:solidFill>
              </a:rPr>
              <a:t>NLP + EWS</a:t>
            </a:r>
          </a:p>
        </p:txBody>
      </p:sp>
      <p:cxnSp>
        <p:nvCxnSpPr>
          <p:cNvPr id="30" name="Connector: Elbow 29">
            <a:extLst>
              <a:ext uri="{FF2B5EF4-FFF2-40B4-BE49-F238E27FC236}">
                <a16:creationId xmlns:a16="http://schemas.microsoft.com/office/drawing/2014/main" id="{9EF0E262-01A5-497E-9229-94262B54B053}"/>
              </a:ext>
            </a:extLst>
          </p:cNvPr>
          <p:cNvCxnSpPr>
            <a:stCxn id="15" idx="2"/>
            <a:endCxn id="27" idx="0"/>
          </p:cNvCxnSpPr>
          <p:nvPr/>
        </p:nvCxnSpPr>
        <p:spPr>
          <a:xfrm rot="16200000" flipH="1">
            <a:off x="8971442" y="2810534"/>
            <a:ext cx="666391" cy="210064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Rectangle 36">
            <a:extLst>
              <a:ext uri="{FF2B5EF4-FFF2-40B4-BE49-F238E27FC236}">
                <a16:creationId xmlns:a16="http://schemas.microsoft.com/office/drawing/2014/main" id="{7790D64A-CEB1-4B48-87CA-66ECE13FC1DD}"/>
              </a:ext>
            </a:extLst>
          </p:cNvPr>
          <p:cNvSpPr/>
          <p:nvPr/>
        </p:nvSpPr>
        <p:spPr>
          <a:xfrm>
            <a:off x="2891481" y="5523470"/>
            <a:ext cx="1694815" cy="56362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21B3E668-5061-43C0-807B-D9286F5BAE0B}"/>
              </a:ext>
            </a:extLst>
          </p:cNvPr>
          <p:cNvSpPr/>
          <p:nvPr/>
        </p:nvSpPr>
        <p:spPr>
          <a:xfrm>
            <a:off x="6559499" y="5523469"/>
            <a:ext cx="1694814" cy="5636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0" name="Connector: Elbow 39">
            <a:extLst>
              <a:ext uri="{FF2B5EF4-FFF2-40B4-BE49-F238E27FC236}">
                <a16:creationId xmlns:a16="http://schemas.microsoft.com/office/drawing/2014/main" id="{1038F45A-8E0B-4C30-B767-62F1D9FB254E}"/>
              </a:ext>
            </a:extLst>
          </p:cNvPr>
          <p:cNvCxnSpPr>
            <a:stCxn id="8" idx="2"/>
            <a:endCxn id="37" idx="1"/>
          </p:cNvCxnSpPr>
          <p:nvPr/>
        </p:nvCxnSpPr>
        <p:spPr>
          <a:xfrm rot="16200000" flipH="1">
            <a:off x="1939190" y="4852990"/>
            <a:ext cx="392698" cy="151188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4" name="Connector: Elbow 43">
            <a:extLst>
              <a:ext uri="{FF2B5EF4-FFF2-40B4-BE49-F238E27FC236}">
                <a16:creationId xmlns:a16="http://schemas.microsoft.com/office/drawing/2014/main" id="{C6EB3DE5-F8C9-4042-A5A7-0FCD11A7F608}"/>
              </a:ext>
            </a:extLst>
          </p:cNvPr>
          <p:cNvCxnSpPr>
            <a:stCxn id="27" idx="2"/>
            <a:endCxn id="38" idx="3"/>
          </p:cNvCxnSpPr>
          <p:nvPr/>
        </p:nvCxnSpPr>
        <p:spPr>
          <a:xfrm rot="5400000">
            <a:off x="9108290" y="4558608"/>
            <a:ext cx="392696" cy="2100649"/>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45" name="TextBox 44">
            <a:extLst>
              <a:ext uri="{FF2B5EF4-FFF2-40B4-BE49-F238E27FC236}">
                <a16:creationId xmlns:a16="http://schemas.microsoft.com/office/drawing/2014/main" id="{B8192186-D6FD-482D-9F37-6082CD84F145}"/>
              </a:ext>
            </a:extLst>
          </p:cNvPr>
          <p:cNvSpPr txBox="1"/>
          <p:nvPr/>
        </p:nvSpPr>
        <p:spPr>
          <a:xfrm>
            <a:off x="2891481" y="5607559"/>
            <a:ext cx="1694814" cy="369332"/>
          </a:xfrm>
          <a:prstGeom prst="rect">
            <a:avLst/>
          </a:prstGeom>
          <a:noFill/>
        </p:spPr>
        <p:txBody>
          <a:bodyPr wrap="square" rtlCol="0">
            <a:spAutoFit/>
          </a:bodyPr>
          <a:lstStyle/>
          <a:p>
            <a:pPr algn="ctr"/>
            <a:r>
              <a:rPr lang="en-IN" dirty="0">
                <a:solidFill>
                  <a:schemeClr val="bg1"/>
                </a:solidFill>
              </a:rPr>
              <a:t>Result / Output</a:t>
            </a:r>
          </a:p>
        </p:txBody>
      </p:sp>
      <p:sp>
        <p:nvSpPr>
          <p:cNvPr id="46" name="TextBox 45">
            <a:extLst>
              <a:ext uri="{FF2B5EF4-FFF2-40B4-BE49-F238E27FC236}">
                <a16:creationId xmlns:a16="http://schemas.microsoft.com/office/drawing/2014/main" id="{6BD997D3-F833-4832-A5C3-89BF8CE0C129}"/>
              </a:ext>
            </a:extLst>
          </p:cNvPr>
          <p:cNvSpPr txBox="1"/>
          <p:nvPr/>
        </p:nvSpPr>
        <p:spPr>
          <a:xfrm>
            <a:off x="6598508" y="5607559"/>
            <a:ext cx="1655805" cy="369332"/>
          </a:xfrm>
          <a:prstGeom prst="rect">
            <a:avLst/>
          </a:prstGeom>
          <a:noFill/>
        </p:spPr>
        <p:txBody>
          <a:bodyPr wrap="square" rtlCol="0">
            <a:spAutoFit/>
          </a:bodyPr>
          <a:lstStyle/>
          <a:p>
            <a:pPr algn="ctr"/>
            <a:r>
              <a:rPr lang="en-IN" dirty="0">
                <a:solidFill>
                  <a:schemeClr val="bg1"/>
                </a:solidFill>
              </a:rPr>
              <a:t>Result / Output</a:t>
            </a:r>
          </a:p>
        </p:txBody>
      </p:sp>
    </p:spTree>
    <p:extLst>
      <p:ext uri="{BB962C8B-B14F-4D97-AF65-F5344CB8AC3E}">
        <p14:creationId xmlns:p14="http://schemas.microsoft.com/office/powerpoint/2010/main" val="855695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4CE59-3AE2-4E8C-9A05-2C9878D090E7}"/>
              </a:ext>
            </a:extLst>
          </p:cNvPr>
          <p:cNvSpPr>
            <a:spLocks noGrp="1"/>
          </p:cNvSpPr>
          <p:nvPr>
            <p:ph type="title"/>
          </p:nvPr>
        </p:nvSpPr>
        <p:spPr/>
        <p:txBody>
          <a:bodyPr/>
          <a:lstStyle/>
          <a:p>
            <a:r>
              <a:rPr lang="en-IN" dirty="0"/>
              <a:t>Approach</a:t>
            </a:r>
          </a:p>
        </p:txBody>
      </p:sp>
      <p:graphicFrame>
        <p:nvGraphicFramePr>
          <p:cNvPr id="8" name="Content Placeholder 7">
            <a:extLst>
              <a:ext uri="{FF2B5EF4-FFF2-40B4-BE49-F238E27FC236}">
                <a16:creationId xmlns:a16="http://schemas.microsoft.com/office/drawing/2014/main" id="{37DD4D0F-060A-4525-9925-D85233E4EF22}"/>
              </a:ext>
            </a:extLst>
          </p:cNvPr>
          <p:cNvGraphicFramePr>
            <a:graphicFrameLocks noGrp="1"/>
          </p:cNvGraphicFramePr>
          <p:nvPr>
            <p:ph idx="1"/>
            <p:extLst>
              <p:ext uri="{D42A27DB-BD31-4B8C-83A1-F6EECF244321}">
                <p14:modId xmlns:p14="http://schemas.microsoft.com/office/powerpoint/2010/main" val="2699682146"/>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116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942CB-74EF-4DDC-AEE4-56C9E670B555}"/>
              </a:ext>
            </a:extLst>
          </p:cNvPr>
          <p:cNvSpPr>
            <a:spLocks noGrp="1"/>
          </p:cNvSpPr>
          <p:nvPr>
            <p:ph type="title"/>
          </p:nvPr>
        </p:nvSpPr>
        <p:spPr>
          <a:xfrm>
            <a:off x="1097280" y="88895"/>
            <a:ext cx="10058400" cy="1450757"/>
          </a:xfrm>
        </p:spPr>
        <p:txBody>
          <a:bodyPr/>
          <a:lstStyle/>
          <a:p>
            <a:r>
              <a:rPr lang="en-IN" dirty="0"/>
              <a:t>Approach</a:t>
            </a:r>
          </a:p>
        </p:txBody>
      </p:sp>
      <p:graphicFrame>
        <p:nvGraphicFramePr>
          <p:cNvPr id="5" name="Content Placeholder 4">
            <a:extLst>
              <a:ext uri="{FF2B5EF4-FFF2-40B4-BE49-F238E27FC236}">
                <a16:creationId xmlns:a16="http://schemas.microsoft.com/office/drawing/2014/main" id="{09C96226-E795-4930-AF9F-E5B1DF227192}"/>
              </a:ext>
            </a:extLst>
          </p:cNvPr>
          <p:cNvGraphicFramePr>
            <a:graphicFrameLocks noGrp="1"/>
          </p:cNvGraphicFramePr>
          <p:nvPr>
            <p:ph idx="1"/>
            <p:extLst>
              <p:ext uri="{D42A27DB-BD31-4B8C-83A1-F6EECF244321}">
                <p14:modId xmlns:p14="http://schemas.microsoft.com/office/powerpoint/2010/main" val="662975667"/>
              </p:ext>
            </p:extLst>
          </p:nvPr>
        </p:nvGraphicFramePr>
        <p:xfrm>
          <a:off x="1097280" y="1737360"/>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8178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3A6E-D2C0-4A50-B312-81BAD1FB5B36}"/>
              </a:ext>
            </a:extLst>
          </p:cNvPr>
          <p:cNvSpPr>
            <a:spLocks noGrp="1"/>
          </p:cNvSpPr>
          <p:nvPr>
            <p:ph type="title" idx="4294967295"/>
          </p:nvPr>
        </p:nvSpPr>
        <p:spPr>
          <a:xfrm>
            <a:off x="0" y="287338"/>
            <a:ext cx="4303713" cy="701675"/>
          </a:xfrm>
        </p:spPr>
        <p:txBody>
          <a:bodyPr>
            <a:normAutofit fontScale="90000"/>
          </a:bodyPr>
          <a:lstStyle/>
          <a:p>
            <a:r>
              <a:rPr lang="en-IN" dirty="0"/>
              <a:t>Design Plan</a:t>
            </a:r>
          </a:p>
        </p:txBody>
      </p:sp>
      <p:sp>
        <p:nvSpPr>
          <p:cNvPr id="4" name="Rectangle 3">
            <a:extLst>
              <a:ext uri="{FF2B5EF4-FFF2-40B4-BE49-F238E27FC236}">
                <a16:creationId xmlns:a16="http://schemas.microsoft.com/office/drawing/2014/main" id="{75F79BD1-DF3F-4C32-B8C2-4F63273530E5}"/>
              </a:ext>
            </a:extLst>
          </p:cNvPr>
          <p:cNvSpPr/>
          <p:nvPr/>
        </p:nvSpPr>
        <p:spPr>
          <a:xfrm>
            <a:off x="1456316" y="1569307"/>
            <a:ext cx="4303713" cy="22365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5" name="Rectangle 4">
            <a:extLst>
              <a:ext uri="{FF2B5EF4-FFF2-40B4-BE49-F238E27FC236}">
                <a16:creationId xmlns:a16="http://schemas.microsoft.com/office/drawing/2014/main" id="{9E2F8200-677C-4970-8383-691B51842D65}"/>
              </a:ext>
            </a:extLst>
          </p:cNvPr>
          <p:cNvSpPr/>
          <p:nvPr/>
        </p:nvSpPr>
        <p:spPr>
          <a:xfrm>
            <a:off x="6623219" y="1507523"/>
            <a:ext cx="3361037" cy="22983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Speech Bubble: Rectangle 5">
            <a:extLst>
              <a:ext uri="{FF2B5EF4-FFF2-40B4-BE49-F238E27FC236}">
                <a16:creationId xmlns:a16="http://schemas.microsoft.com/office/drawing/2014/main" id="{6DB8A042-8D23-4B15-BE31-842B4A3FA393}"/>
              </a:ext>
            </a:extLst>
          </p:cNvPr>
          <p:cNvSpPr/>
          <p:nvPr/>
        </p:nvSpPr>
        <p:spPr>
          <a:xfrm>
            <a:off x="11182865" y="1705232"/>
            <a:ext cx="889686" cy="654909"/>
          </a:xfrm>
          <a:prstGeom prst="wedgeRect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query</a:t>
            </a:r>
          </a:p>
        </p:txBody>
      </p:sp>
      <p:sp>
        <p:nvSpPr>
          <p:cNvPr id="7" name="Speech Bubble: Rectangle 6">
            <a:extLst>
              <a:ext uri="{FF2B5EF4-FFF2-40B4-BE49-F238E27FC236}">
                <a16:creationId xmlns:a16="http://schemas.microsoft.com/office/drawing/2014/main" id="{A60B3C7C-72D2-4BF7-A105-BD8A6E70BA8B}"/>
              </a:ext>
            </a:extLst>
          </p:cNvPr>
          <p:cNvSpPr/>
          <p:nvPr/>
        </p:nvSpPr>
        <p:spPr>
          <a:xfrm>
            <a:off x="11154031" y="2804983"/>
            <a:ext cx="889686" cy="654909"/>
          </a:xfrm>
          <a:prstGeom prst="wedgeRect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query</a:t>
            </a:r>
          </a:p>
        </p:txBody>
      </p:sp>
      <p:sp>
        <p:nvSpPr>
          <p:cNvPr id="8" name="Rectangle: Rounded Corners 7">
            <a:extLst>
              <a:ext uri="{FF2B5EF4-FFF2-40B4-BE49-F238E27FC236}">
                <a16:creationId xmlns:a16="http://schemas.microsoft.com/office/drawing/2014/main" id="{2CC650EB-56F9-4100-A6D4-B9C936545759}"/>
              </a:ext>
            </a:extLst>
          </p:cNvPr>
          <p:cNvSpPr/>
          <p:nvPr/>
        </p:nvSpPr>
        <p:spPr>
          <a:xfrm>
            <a:off x="3608173" y="4843849"/>
            <a:ext cx="4880919" cy="135924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Rectangle: Diagonal Corners Rounded 8">
            <a:extLst>
              <a:ext uri="{FF2B5EF4-FFF2-40B4-BE49-F238E27FC236}">
                <a16:creationId xmlns:a16="http://schemas.microsoft.com/office/drawing/2014/main" id="{07430BA0-387B-4485-A91C-388AF5F87E28}"/>
              </a:ext>
            </a:extLst>
          </p:cNvPr>
          <p:cNvSpPr/>
          <p:nvPr/>
        </p:nvSpPr>
        <p:spPr>
          <a:xfrm>
            <a:off x="4015946" y="5498757"/>
            <a:ext cx="1408670" cy="518984"/>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Real time view</a:t>
            </a:r>
          </a:p>
        </p:txBody>
      </p:sp>
      <p:sp>
        <p:nvSpPr>
          <p:cNvPr id="10" name="Rectangle: Diagonal Corners Rounded 9">
            <a:extLst>
              <a:ext uri="{FF2B5EF4-FFF2-40B4-BE49-F238E27FC236}">
                <a16:creationId xmlns:a16="http://schemas.microsoft.com/office/drawing/2014/main" id="{959089BD-4303-4B3B-A312-A7FC8574DFE2}"/>
              </a:ext>
            </a:extLst>
          </p:cNvPr>
          <p:cNvSpPr/>
          <p:nvPr/>
        </p:nvSpPr>
        <p:spPr>
          <a:xfrm>
            <a:off x="6499655" y="5498757"/>
            <a:ext cx="1408670" cy="518984"/>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Real time view</a:t>
            </a:r>
          </a:p>
        </p:txBody>
      </p:sp>
      <p:sp>
        <p:nvSpPr>
          <p:cNvPr id="11" name="Flowchart: Magnetic Disk 10">
            <a:extLst>
              <a:ext uri="{FF2B5EF4-FFF2-40B4-BE49-F238E27FC236}">
                <a16:creationId xmlns:a16="http://schemas.microsoft.com/office/drawing/2014/main" id="{02F5937D-1D01-4B35-8E6F-E03682409065}"/>
              </a:ext>
            </a:extLst>
          </p:cNvPr>
          <p:cNvSpPr/>
          <p:nvPr/>
        </p:nvSpPr>
        <p:spPr>
          <a:xfrm>
            <a:off x="2347784" y="1705232"/>
            <a:ext cx="2372497" cy="864973"/>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Dataset</a:t>
            </a:r>
          </a:p>
        </p:txBody>
      </p:sp>
      <p:sp>
        <p:nvSpPr>
          <p:cNvPr id="12" name="Rectangle 11">
            <a:extLst>
              <a:ext uri="{FF2B5EF4-FFF2-40B4-BE49-F238E27FC236}">
                <a16:creationId xmlns:a16="http://schemas.microsoft.com/office/drawing/2014/main" id="{D4D8BCBC-5C86-4F26-8A36-E640C3012C41}"/>
              </a:ext>
            </a:extLst>
          </p:cNvPr>
          <p:cNvSpPr/>
          <p:nvPr/>
        </p:nvSpPr>
        <p:spPr>
          <a:xfrm>
            <a:off x="2347783" y="2792627"/>
            <a:ext cx="2372497" cy="3578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NLP Tools</a:t>
            </a:r>
          </a:p>
        </p:txBody>
      </p:sp>
      <p:sp>
        <p:nvSpPr>
          <p:cNvPr id="13" name="Rectangle 12">
            <a:extLst>
              <a:ext uri="{FF2B5EF4-FFF2-40B4-BE49-F238E27FC236}">
                <a16:creationId xmlns:a16="http://schemas.microsoft.com/office/drawing/2014/main" id="{49C27C9C-253C-41CF-AAED-74A3C3A02623}"/>
              </a:ext>
            </a:extLst>
          </p:cNvPr>
          <p:cNvSpPr/>
          <p:nvPr/>
        </p:nvSpPr>
        <p:spPr>
          <a:xfrm>
            <a:off x="2347783" y="3433759"/>
            <a:ext cx="2372497" cy="2970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ML Components</a:t>
            </a:r>
          </a:p>
        </p:txBody>
      </p:sp>
      <p:sp>
        <p:nvSpPr>
          <p:cNvPr id="14" name="Rectangle: Top Corners Rounded 13">
            <a:extLst>
              <a:ext uri="{FF2B5EF4-FFF2-40B4-BE49-F238E27FC236}">
                <a16:creationId xmlns:a16="http://schemas.microsoft.com/office/drawing/2014/main" id="{58AA82F4-3909-46F9-870C-E5A012B526C9}"/>
              </a:ext>
            </a:extLst>
          </p:cNvPr>
          <p:cNvSpPr/>
          <p:nvPr/>
        </p:nvSpPr>
        <p:spPr>
          <a:xfrm>
            <a:off x="7203990" y="2032686"/>
            <a:ext cx="1804086" cy="537519"/>
          </a:xfrm>
          <a:prstGeom prst="round2Same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Batch view</a:t>
            </a:r>
          </a:p>
        </p:txBody>
      </p:sp>
      <p:sp>
        <p:nvSpPr>
          <p:cNvPr id="15" name="Rectangle: Top Corners Rounded 14">
            <a:extLst>
              <a:ext uri="{FF2B5EF4-FFF2-40B4-BE49-F238E27FC236}">
                <a16:creationId xmlns:a16="http://schemas.microsoft.com/office/drawing/2014/main" id="{9D34C93E-FF7C-4504-98D4-31B867963DA3}"/>
              </a:ext>
            </a:extLst>
          </p:cNvPr>
          <p:cNvSpPr/>
          <p:nvPr/>
        </p:nvSpPr>
        <p:spPr>
          <a:xfrm>
            <a:off x="7219907" y="3002692"/>
            <a:ext cx="1804086" cy="426308"/>
          </a:xfrm>
          <a:prstGeom prst="round2Same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Batch view</a:t>
            </a:r>
          </a:p>
        </p:txBody>
      </p:sp>
      <p:sp>
        <p:nvSpPr>
          <p:cNvPr id="16" name="Arrow: Pentagon 15">
            <a:extLst>
              <a:ext uri="{FF2B5EF4-FFF2-40B4-BE49-F238E27FC236}">
                <a16:creationId xmlns:a16="http://schemas.microsoft.com/office/drawing/2014/main" id="{D396E550-4291-4F44-975C-9E8D89AE0379}"/>
              </a:ext>
            </a:extLst>
          </p:cNvPr>
          <p:cNvSpPr/>
          <p:nvPr/>
        </p:nvSpPr>
        <p:spPr>
          <a:xfrm>
            <a:off x="111211" y="4040659"/>
            <a:ext cx="1445741" cy="914400"/>
          </a:xfrm>
          <a:prstGeom prst="homePlat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Twitter Data</a:t>
            </a:r>
          </a:p>
        </p:txBody>
      </p:sp>
      <p:sp>
        <p:nvSpPr>
          <p:cNvPr id="17" name="Arrow: Right 16">
            <a:extLst>
              <a:ext uri="{FF2B5EF4-FFF2-40B4-BE49-F238E27FC236}">
                <a16:creationId xmlns:a16="http://schemas.microsoft.com/office/drawing/2014/main" id="{3B2A4808-3EDE-4520-A11A-DEAD585231E5}"/>
              </a:ext>
            </a:extLst>
          </p:cNvPr>
          <p:cNvSpPr/>
          <p:nvPr/>
        </p:nvSpPr>
        <p:spPr>
          <a:xfrm rot="18854081">
            <a:off x="602738" y="3415073"/>
            <a:ext cx="727150" cy="33372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Arrow: Right 17">
            <a:extLst>
              <a:ext uri="{FF2B5EF4-FFF2-40B4-BE49-F238E27FC236}">
                <a16:creationId xmlns:a16="http://schemas.microsoft.com/office/drawing/2014/main" id="{D721D14C-44AF-425B-83BA-5DF379EF69EB}"/>
              </a:ext>
            </a:extLst>
          </p:cNvPr>
          <p:cNvSpPr/>
          <p:nvPr/>
        </p:nvSpPr>
        <p:spPr>
          <a:xfrm rot="1566410">
            <a:off x="720482" y="5264718"/>
            <a:ext cx="804081" cy="33363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9" name="Arrow: Right 18">
            <a:extLst>
              <a:ext uri="{FF2B5EF4-FFF2-40B4-BE49-F238E27FC236}">
                <a16:creationId xmlns:a16="http://schemas.microsoft.com/office/drawing/2014/main" id="{E435706E-043E-4DFD-B47A-7360664A80C9}"/>
              </a:ext>
            </a:extLst>
          </p:cNvPr>
          <p:cNvSpPr/>
          <p:nvPr/>
        </p:nvSpPr>
        <p:spPr>
          <a:xfrm>
            <a:off x="5760029" y="2570205"/>
            <a:ext cx="863190" cy="22242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21" name="Straight Arrow Connector 20">
            <a:extLst>
              <a:ext uri="{FF2B5EF4-FFF2-40B4-BE49-F238E27FC236}">
                <a16:creationId xmlns:a16="http://schemas.microsoft.com/office/drawing/2014/main" id="{34C49E5C-B4D2-409F-923E-5E6AF62B17C1}"/>
              </a:ext>
            </a:extLst>
          </p:cNvPr>
          <p:cNvCxnSpPr>
            <a:stCxn id="14" idx="0"/>
            <a:endCxn id="6" idx="1"/>
          </p:cNvCxnSpPr>
          <p:nvPr/>
        </p:nvCxnSpPr>
        <p:spPr>
          <a:xfrm flipV="1">
            <a:off x="9008076" y="2032687"/>
            <a:ext cx="2174789" cy="268759"/>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49792C40-C317-4D34-80DB-1059F66C27B5}"/>
              </a:ext>
            </a:extLst>
          </p:cNvPr>
          <p:cNvCxnSpPr>
            <a:stCxn id="15" idx="0"/>
          </p:cNvCxnSpPr>
          <p:nvPr/>
        </p:nvCxnSpPr>
        <p:spPr>
          <a:xfrm flipV="1">
            <a:off x="9023993" y="2301446"/>
            <a:ext cx="2174789" cy="914400"/>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84E5734D-14EB-4BEB-99D2-CE78FDB40B2C}"/>
              </a:ext>
            </a:extLst>
          </p:cNvPr>
          <p:cNvCxnSpPr/>
          <p:nvPr/>
        </p:nvCxnSpPr>
        <p:spPr>
          <a:xfrm>
            <a:off x="9023993" y="321584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6BD50C2-CA87-4DF2-A841-153634A5B876}"/>
              </a:ext>
            </a:extLst>
          </p:cNvPr>
          <p:cNvCxnSpPr>
            <a:endCxn id="7" idx="1"/>
          </p:cNvCxnSpPr>
          <p:nvPr/>
        </p:nvCxnSpPr>
        <p:spPr>
          <a:xfrm flipV="1">
            <a:off x="8995159" y="3132438"/>
            <a:ext cx="2158872" cy="327454"/>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CEAE3939-D5B7-493E-8B47-D74C312CB45C}"/>
              </a:ext>
            </a:extLst>
          </p:cNvPr>
          <p:cNvCxnSpPr>
            <a:stCxn id="6" idx="2"/>
          </p:cNvCxnSpPr>
          <p:nvPr/>
        </p:nvCxnSpPr>
        <p:spPr>
          <a:xfrm flipH="1">
            <a:off x="5424616" y="2360141"/>
            <a:ext cx="6203092" cy="3138616"/>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5833F7DC-02B7-4DFE-BDCA-304165088E98}"/>
              </a:ext>
            </a:extLst>
          </p:cNvPr>
          <p:cNvCxnSpPr>
            <a:stCxn id="7" idx="4"/>
          </p:cNvCxnSpPr>
          <p:nvPr/>
        </p:nvCxnSpPr>
        <p:spPr>
          <a:xfrm flipH="1">
            <a:off x="7879491" y="3541756"/>
            <a:ext cx="3534035" cy="1969357"/>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39208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6F524D-EB94-4578-A06E-DA9FDD1526C6}"/>
              </a:ext>
            </a:extLst>
          </p:cNvPr>
          <p:cNvSpPr>
            <a:spLocks noGrp="1"/>
          </p:cNvSpPr>
          <p:nvPr>
            <p:ph type="title"/>
          </p:nvPr>
        </p:nvSpPr>
        <p:spPr>
          <a:xfrm>
            <a:off x="1097280" y="286603"/>
            <a:ext cx="10058400" cy="702305"/>
          </a:xfrm>
        </p:spPr>
        <p:txBody>
          <a:bodyPr>
            <a:normAutofit fontScale="90000"/>
          </a:bodyPr>
          <a:lstStyle/>
          <a:p>
            <a:r>
              <a:rPr lang="en-IN" dirty="0"/>
              <a:t>Implementation Plan</a:t>
            </a:r>
          </a:p>
        </p:txBody>
      </p:sp>
      <p:graphicFrame>
        <p:nvGraphicFramePr>
          <p:cNvPr id="2" name="Content Placeholder 1">
            <a:extLst>
              <a:ext uri="{FF2B5EF4-FFF2-40B4-BE49-F238E27FC236}">
                <a16:creationId xmlns:a16="http://schemas.microsoft.com/office/drawing/2014/main" id="{AC13F577-844D-4CBE-A38C-224FBA636772}"/>
              </a:ext>
            </a:extLst>
          </p:cNvPr>
          <p:cNvGraphicFramePr>
            <a:graphicFrameLocks noGrp="1"/>
          </p:cNvGraphicFramePr>
          <p:nvPr>
            <p:ph idx="1"/>
            <p:extLst>
              <p:ext uri="{D42A27DB-BD31-4B8C-83A1-F6EECF244321}">
                <p14:modId xmlns:p14="http://schemas.microsoft.com/office/powerpoint/2010/main" val="2799021623"/>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605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2F772-8DBA-4D6A-9548-537669366A79}"/>
              </a:ext>
            </a:extLst>
          </p:cNvPr>
          <p:cNvSpPr>
            <a:spLocks noGrp="1"/>
          </p:cNvSpPr>
          <p:nvPr>
            <p:ph type="title"/>
          </p:nvPr>
        </p:nvSpPr>
        <p:spPr/>
        <p:txBody>
          <a:bodyPr/>
          <a:lstStyle/>
          <a:p>
            <a:r>
              <a:rPr lang="en-IN" i="0" dirty="0">
                <a:effectLst/>
                <a:latin typeface="Noto Serif JP"/>
              </a:rPr>
              <a:t>Extracting </a:t>
            </a:r>
            <a:r>
              <a:rPr lang="en-IN" dirty="0">
                <a:latin typeface="Noto Serif JP"/>
              </a:rPr>
              <a:t>Tweets</a:t>
            </a:r>
            <a:br>
              <a:rPr lang="en-IN" b="0" i="0" dirty="0">
                <a:effectLst/>
                <a:latin typeface="Noto Serif JP"/>
              </a:rPr>
            </a:br>
            <a:endParaRPr lang="en-IN" dirty="0"/>
          </a:p>
        </p:txBody>
      </p:sp>
      <p:graphicFrame>
        <p:nvGraphicFramePr>
          <p:cNvPr id="4" name="Content Placeholder 3">
            <a:extLst>
              <a:ext uri="{FF2B5EF4-FFF2-40B4-BE49-F238E27FC236}">
                <a16:creationId xmlns:a16="http://schemas.microsoft.com/office/drawing/2014/main" id="{AB3AD9F1-0B40-41D5-ADD2-F6093CB90328}"/>
              </a:ext>
            </a:extLst>
          </p:cNvPr>
          <p:cNvGraphicFramePr>
            <a:graphicFrameLocks noGrp="1"/>
          </p:cNvGraphicFramePr>
          <p:nvPr>
            <p:ph idx="1"/>
            <p:extLst>
              <p:ext uri="{D42A27DB-BD31-4B8C-83A1-F6EECF244321}">
                <p14:modId xmlns:p14="http://schemas.microsoft.com/office/powerpoint/2010/main" val="446695215"/>
              </p:ext>
            </p:extLst>
          </p:nvPr>
        </p:nvGraphicFramePr>
        <p:xfrm>
          <a:off x="988541" y="2150077"/>
          <a:ext cx="10167139" cy="4040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9425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98BD-7AA1-43E5-9EE3-E078A6320957}"/>
              </a:ext>
            </a:extLst>
          </p:cNvPr>
          <p:cNvSpPr>
            <a:spLocks noGrp="1"/>
          </p:cNvSpPr>
          <p:nvPr>
            <p:ph type="title"/>
          </p:nvPr>
        </p:nvSpPr>
        <p:spPr/>
        <p:txBody>
          <a:bodyPr/>
          <a:lstStyle/>
          <a:p>
            <a:r>
              <a:rPr lang="en-IN" i="0" dirty="0">
                <a:effectLst/>
                <a:latin typeface="Noto Serif JP"/>
              </a:rPr>
              <a:t>Pre-processing Tweets</a:t>
            </a:r>
            <a:br>
              <a:rPr lang="en-IN" i="0" dirty="0">
                <a:effectLst/>
                <a:latin typeface="Noto Serif JP"/>
              </a:rPr>
            </a:br>
            <a:endParaRPr lang="en-IN" dirty="0"/>
          </a:p>
        </p:txBody>
      </p:sp>
      <p:graphicFrame>
        <p:nvGraphicFramePr>
          <p:cNvPr id="4" name="Content Placeholder 3">
            <a:extLst>
              <a:ext uri="{FF2B5EF4-FFF2-40B4-BE49-F238E27FC236}">
                <a16:creationId xmlns:a16="http://schemas.microsoft.com/office/drawing/2014/main" id="{A489F92D-345E-4342-A925-E6F1F888C13E}"/>
              </a:ext>
            </a:extLst>
          </p:cNvPr>
          <p:cNvGraphicFramePr>
            <a:graphicFrameLocks noGrp="1"/>
          </p:cNvGraphicFramePr>
          <p:nvPr>
            <p:ph idx="1"/>
            <p:extLst>
              <p:ext uri="{D42A27DB-BD31-4B8C-83A1-F6EECF244321}">
                <p14:modId xmlns:p14="http://schemas.microsoft.com/office/powerpoint/2010/main" val="3438785950"/>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5922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C11DA-0886-4BD8-81B0-321624D0944B}"/>
              </a:ext>
            </a:extLst>
          </p:cNvPr>
          <p:cNvSpPr>
            <a:spLocks noGrp="1"/>
          </p:cNvSpPr>
          <p:nvPr>
            <p:ph type="title"/>
          </p:nvPr>
        </p:nvSpPr>
        <p:spPr/>
        <p:txBody>
          <a:bodyPr/>
          <a:lstStyle/>
          <a:p>
            <a:r>
              <a:rPr lang="en-IN" dirty="0"/>
              <a:t>Applying the algorithm for sentiment analysis</a:t>
            </a:r>
          </a:p>
        </p:txBody>
      </p:sp>
      <p:graphicFrame>
        <p:nvGraphicFramePr>
          <p:cNvPr id="4" name="Content Placeholder 3">
            <a:extLst>
              <a:ext uri="{FF2B5EF4-FFF2-40B4-BE49-F238E27FC236}">
                <a16:creationId xmlns:a16="http://schemas.microsoft.com/office/drawing/2014/main" id="{38214675-8291-4389-94F2-38B1B6C8F9EB}"/>
              </a:ext>
            </a:extLst>
          </p:cNvPr>
          <p:cNvGraphicFramePr>
            <a:graphicFrameLocks noGrp="1"/>
          </p:cNvGraphicFramePr>
          <p:nvPr>
            <p:ph idx="1"/>
            <p:extLst>
              <p:ext uri="{D42A27DB-BD31-4B8C-83A1-F6EECF244321}">
                <p14:modId xmlns:p14="http://schemas.microsoft.com/office/powerpoint/2010/main" val="3539154815"/>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9072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49443-CABA-445A-96D9-227132A0C6D0}"/>
              </a:ext>
            </a:extLst>
          </p:cNvPr>
          <p:cNvSpPr>
            <a:spLocks noGrp="1"/>
          </p:cNvSpPr>
          <p:nvPr>
            <p:ph type="title" idx="4294967295"/>
          </p:nvPr>
        </p:nvSpPr>
        <p:spPr>
          <a:xfrm>
            <a:off x="1491456" y="-103450"/>
            <a:ext cx="10058400" cy="1450975"/>
          </a:xfrm>
        </p:spPr>
        <p:txBody>
          <a:bodyPr/>
          <a:lstStyle/>
          <a:p>
            <a:r>
              <a:rPr lang="en-IN" dirty="0"/>
              <a:t>Support Vector Machine (SVM)</a:t>
            </a:r>
          </a:p>
        </p:txBody>
      </p:sp>
      <p:graphicFrame>
        <p:nvGraphicFramePr>
          <p:cNvPr id="4" name="Content Placeholder 3">
            <a:extLst>
              <a:ext uri="{FF2B5EF4-FFF2-40B4-BE49-F238E27FC236}">
                <a16:creationId xmlns:a16="http://schemas.microsoft.com/office/drawing/2014/main" id="{AE4D2249-AE71-43A7-B6F8-AF14FBB09D56}"/>
              </a:ext>
            </a:extLst>
          </p:cNvPr>
          <p:cNvGraphicFramePr>
            <a:graphicFrameLocks noGrp="1"/>
          </p:cNvGraphicFramePr>
          <p:nvPr>
            <p:ph idx="4294967295"/>
            <p:extLst>
              <p:ext uri="{D42A27DB-BD31-4B8C-83A1-F6EECF244321}">
                <p14:modId xmlns:p14="http://schemas.microsoft.com/office/powerpoint/2010/main" val="3394132884"/>
              </p:ext>
            </p:extLst>
          </p:nvPr>
        </p:nvGraphicFramePr>
        <p:xfrm>
          <a:off x="1491456" y="1860936"/>
          <a:ext cx="9209088" cy="2105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SVM_1">
            <a:extLst>
              <a:ext uri="{FF2B5EF4-FFF2-40B4-BE49-F238E27FC236}">
                <a16:creationId xmlns:a16="http://schemas.microsoft.com/office/drawing/2014/main" id="{ED0A8F14-EE48-4C97-A055-27E564CEA3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3856" y="4059242"/>
            <a:ext cx="3128988" cy="2236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64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p:txBody>
          <a:bodyPr vert="horz" lIns="91440" tIns="45720" rIns="91440" bIns="45720" rtlCol="0">
            <a:normAutofit/>
          </a:bodyPr>
          <a:lstStyle/>
          <a:p>
            <a:r>
              <a:rPr lang="en-US" dirty="0"/>
              <a:t>Group Members  </a:t>
            </a:r>
          </a:p>
        </p:txBody>
      </p:sp>
      <p:graphicFrame>
        <p:nvGraphicFramePr>
          <p:cNvPr id="9" name="Table 9">
            <a:extLst>
              <a:ext uri="{FF2B5EF4-FFF2-40B4-BE49-F238E27FC236}">
                <a16:creationId xmlns:a16="http://schemas.microsoft.com/office/drawing/2014/main" id="{B8272479-F056-4D96-878C-F31E8A9F8EEC}"/>
              </a:ext>
            </a:extLst>
          </p:cNvPr>
          <p:cNvGraphicFramePr>
            <a:graphicFrameLocks noGrp="1"/>
          </p:cNvGraphicFramePr>
          <p:nvPr>
            <p:extLst>
              <p:ext uri="{D42A27DB-BD31-4B8C-83A1-F6EECF244321}">
                <p14:modId xmlns:p14="http://schemas.microsoft.com/office/powerpoint/2010/main" val="4286737207"/>
              </p:ext>
            </p:extLst>
          </p:nvPr>
        </p:nvGraphicFramePr>
        <p:xfrm>
          <a:off x="2279135" y="2807958"/>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366164832"/>
                    </a:ext>
                  </a:extLst>
                </a:gridCol>
                <a:gridCol w="4064000">
                  <a:extLst>
                    <a:ext uri="{9D8B030D-6E8A-4147-A177-3AD203B41FA5}">
                      <a16:colId xmlns:a16="http://schemas.microsoft.com/office/drawing/2014/main" val="817617874"/>
                    </a:ext>
                  </a:extLst>
                </a:gridCol>
              </a:tblGrid>
              <a:tr h="370840">
                <a:tc>
                  <a:txBody>
                    <a:bodyPr/>
                    <a:lstStyle/>
                    <a:p>
                      <a:r>
                        <a:rPr lang="en-IN" dirty="0"/>
                        <a:t>Name</a:t>
                      </a:r>
                    </a:p>
                  </a:txBody>
                  <a:tcPr/>
                </a:tc>
                <a:tc>
                  <a:txBody>
                    <a:bodyPr/>
                    <a:lstStyle/>
                    <a:p>
                      <a:r>
                        <a:rPr lang="en-IN" dirty="0"/>
                        <a:t>Roll Number</a:t>
                      </a:r>
                    </a:p>
                  </a:txBody>
                  <a:tcPr/>
                </a:tc>
                <a:extLst>
                  <a:ext uri="{0D108BD9-81ED-4DB2-BD59-A6C34878D82A}">
                    <a16:rowId xmlns:a16="http://schemas.microsoft.com/office/drawing/2014/main" val="1606166447"/>
                  </a:ext>
                </a:extLst>
              </a:tr>
              <a:tr h="370840">
                <a:tc>
                  <a:txBody>
                    <a:bodyPr/>
                    <a:lstStyle/>
                    <a:p>
                      <a:r>
                        <a:rPr lang="en-IN" dirty="0" err="1"/>
                        <a:t>Prathamesh</a:t>
                      </a:r>
                      <a:r>
                        <a:rPr lang="en-IN" dirty="0"/>
                        <a:t> </a:t>
                      </a:r>
                      <a:r>
                        <a:rPr lang="en-IN" dirty="0" err="1"/>
                        <a:t>Chikane</a:t>
                      </a:r>
                      <a:endParaRPr lang="en-IN" dirty="0"/>
                    </a:p>
                  </a:txBody>
                  <a:tcPr/>
                </a:tc>
                <a:tc>
                  <a:txBody>
                    <a:bodyPr/>
                    <a:lstStyle/>
                    <a:p>
                      <a:r>
                        <a:rPr lang="en-IN" dirty="0"/>
                        <a:t>06</a:t>
                      </a:r>
                    </a:p>
                  </a:txBody>
                  <a:tcPr/>
                </a:tc>
                <a:extLst>
                  <a:ext uri="{0D108BD9-81ED-4DB2-BD59-A6C34878D82A}">
                    <a16:rowId xmlns:a16="http://schemas.microsoft.com/office/drawing/2014/main" val="4142292918"/>
                  </a:ext>
                </a:extLst>
              </a:tr>
              <a:tr h="370840">
                <a:tc>
                  <a:txBody>
                    <a:bodyPr/>
                    <a:lstStyle/>
                    <a:p>
                      <a:r>
                        <a:rPr lang="en-IN" dirty="0"/>
                        <a:t>Subodh </a:t>
                      </a:r>
                      <a:r>
                        <a:rPr lang="en-IN" dirty="0" err="1"/>
                        <a:t>Halpatrao</a:t>
                      </a:r>
                      <a:endParaRPr lang="en-IN" dirty="0"/>
                    </a:p>
                  </a:txBody>
                  <a:tcPr/>
                </a:tc>
                <a:tc>
                  <a:txBody>
                    <a:bodyPr/>
                    <a:lstStyle/>
                    <a:p>
                      <a:r>
                        <a:rPr lang="en-IN" dirty="0"/>
                        <a:t>18</a:t>
                      </a:r>
                    </a:p>
                  </a:txBody>
                  <a:tcPr/>
                </a:tc>
                <a:extLst>
                  <a:ext uri="{0D108BD9-81ED-4DB2-BD59-A6C34878D82A}">
                    <a16:rowId xmlns:a16="http://schemas.microsoft.com/office/drawing/2014/main" val="920373949"/>
                  </a:ext>
                </a:extLst>
              </a:tr>
              <a:tr h="370840">
                <a:tc>
                  <a:txBody>
                    <a:bodyPr/>
                    <a:lstStyle/>
                    <a:p>
                      <a:r>
                        <a:rPr lang="en-IN" dirty="0"/>
                        <a:t>Sutej Kulkarni</a:t>
                      </a:r>
                    </a:p>
                  </a:txBody>
                  <a:tcPr/>
                </a:tc>
                <a:tc>
                  <a:txBody>
                    <a:bodyPr/>
                    <a:lstStyle/>
                    <a:p>
                      <a:r>
                        <a:rPr lang="en-IN" dirty="0"/>
                        <a:t>35</a:t>
                      </a:r>
                    </a:p>
                  </a:txBody>
                  <a:tcPr/>
                </a:tc>
                <a:extLst>
                  <a:ext uri="{0D108BD9-81ED-4DB2-BD59-A6C34878D82A}">
                    <a16:rowId xmlns:a16="http://schemas.microsoft.com/office/drawing/2014/main" val="1810506384"/>
                  </a:ext>
                </a:extLst>
              </a:tr>
            </a:tbl>
          </a:graphicData>
        </a:graphic>
      </p:graphicFrame>
    </p:spTree>
    <p:extLst>
      <p:ext uri="{BB962C8B-B14F-4D97-AF65-F5344CB8AC3E}">
        <p14:creationId xmlns:p14="http://schemas.microsoft.com/office/powerpoint/2010/main" val="2933514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A221C-F3F7-4616-9C57-4178B2368692}"/>
              </a:ext>
            </a:extLst>
          </p:cNvPr>
          <p:cNvSpPr>
            <a:spLocks noGrp="1"/>
          </p:cNvSpPr>
          <p:nvPr>
            <p:ph type="title"/>
          </p:nvPr>
        </p:nvSpPr>
        <p:spPr/>
        <p:txBody>
          <a:bodyPr/>
          <a:lstStyle/>
          <a:p>
            <a:r>
              <a:rPr lang="en-IN" dirty="0"/>
              <a:t>How SVM Works?</a:t>
            </a:r>
          </a:p>
        </p:txBody>
      </p:sp>
      <p:graphicFrame>
        <p:nvGraphicFramePr>
          <p:cNvPr id="4" name="Content Placeholder 3">
            <a:extLst>
              <a:ext uri="{FF2B5EF4-FFF2-40B4-BE49-F238E27FC236}">
                <a16:creationId xmlns:a16="http://schemas.microsoft.com/office/drawing/2014/main" id="{718BEAD1-BBE5-4494-AECF-9E9590F8D79A}"/>
              </a:ext>
            </a:extLst>
          </p:cNvPr>
          <p:cNvGraphicFramePr>
            <a:graphicFrameLocks noGrp="1"/>
          </p:cNvGraphicFramePr>
          <p:nvPr>
            <p:ph idx="1"/>
            <p:extLst>
              <p:ext uri="{D42A27DB-BD31-4B8C-83A1-F6EECF244321}">
                <p14:modId xmlns:p14="http://schemas.microsoft.com/office/powerpoint/2010/main" val="4228635413"/>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7898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nter image description here">
            <a:extLst>
              <a:ext uri="{FF2B5EF4-FFF2-40B4-BE49-F238E27FC236}">
                <a16:creationId xmlns:a16="http://schemas.microsoft.com/office/drawing/2014/main" id="{EC5422DF-ED21-480E-A28A-CA3140F3A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1417" y="1023679"/>
            <a:ext cx="6246470" cy="4810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233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4197-00CF-410B-8D75-716A22417457}"/>
              </a:ext>
            </a:extLst>
          </p:cNvPr>
          <p:cNvSpPr>
            <a:spLocks noGrp="1"/>
          </p:cNvSpPr>
          <p:nvPr>
            <p:ph type="title"/>
          </p:nvPr>
        </p:nvSpPr>
        <p:spPr/>
        <p:txBody>
          <a:bodyPr/>
          <a:lstStyle/>
          <a:p>
            <a:r>
              <a:rPr lang="en-IN" dirty="0"/>
              <a:t>SVM Implementation</a:t>
            </a:r>
          </a:p>
        </p:txBody>
      </p:sp>
      <p:pic>
        <p:nvPicPr>
          <p:cNvPr id="5" name="Content Placeholder 4">
            <a:extLst>
              <a:ext uri="{FF2B5EF4-FFF2-40B4-BE49-F238E27FC236}">
                <a16:creationId xmlns:a16="http://schemas.microsoft.com/office/drawing/2014/main" id="{8DCF1DF1-05CF-4AE6-BD8A-C054548F7CCE}"/>
              </a:ext>
            </a:extLst>
          </p:cNvPr>
          <p:cNvPicPr>
            <a:picLocks noGrp="1" noChangeAspect="1"/>
          </p:cNvPicPr>
          <p:nvPr>
            <p:ph idx="1"/>
          </p:nvPr>
        </p:nvPicPr>
        <p:blipFill>
          <a:blip r:embed="rId2"/>
          <a:stretch>
            <a:fillRect/>
          </a:stretch>
        </p:blipFill>
        <p:spPr>
          <a:xfrm>
            <a:off x="1096963" y="2726516"/>
            <a:ext cx="10058400" cy="2262218"/>
          </a:xfrm>
        </p:spPr>
      </p:pic>
    </p:spTree>
    <p:extLst>
      <p:ext uri="{BB962C8B-B14F-4D97-AF65-F5344CB8AC3E}">
        <p14:creationId xmlns:p14="http://schemas.microsoft.com/office/powerpoint/2010/main" val="114980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F7C9926-F644-4FC2-9878-0A6AE7D137F5}"/>
              </a:ext>
            </a:extLst>
          </p:cNvPr>
          <p:cNvPicPr>
            <a:picLocks noGrp="1" noChangeAspect="1"/>
          </p:cNvPicPr>
          <p:nvPr>
            <p:ph idx="1"/>
          </p:nvPr>
        </p:nvPicPr>
        <p:blipFill>
          <a:blip r:embed="rId2"/>
          <a:stretch>
            <a:fillRect/>
          </a:stretch>
        </p:blipFill>
        <p:spPr>
          <a:xfrm>
            <a:off x="988541" y="222422"/>
            <a:ext cx="10342605" cy="5868989"/>
          </a:xfrm>
        </p:spPr>
      </p:pic>
    </p:spTree>
    <p:extLst>
      <p:ext uri="{BB962C8B-B14F-4D97-AF65-F5344CB8AC3E}">
        <p14:creationId xmlns:p14="http://schemas.microsoft.com/office/powerpoint/2010/main" val="1320655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E7DB8B-4A76-4C20-8BC4-CEC8D41C0806}"/>
              </a:ext>
            </a:extLst>
          </p:cNvPr>
          <p:cNvPicPr>
            <a:picLocks noGrp="1" noChangeAspect="1"/>
          </p:cNvPicPr>
          <p:nvPr>
            <p:ph idx="1"/>
          </p:nvPr>
        </p:nvPicPr>
        <p:blipFill>
          <a:blip r:embed="rId2"/>
          <a:stretch>
            <a:fillRect/>
          </a:stretch>
        </p:blipFill>
        <p:spPr>
          <a:xfrm>
            <a:off x="257432" y="615441"/>
            <a:ext cx="11677135" cy="5223353"/>
          </a:xfrm>
        </p:spPr>
      </p:pic>
    </p:spTree>
    <p:extLst>
      <p:ext uri="{BB962C8B-B14F-4D97-AF65-F5344CB8AC3E}">
        <p14:creationId xmlns:p14="http://schemas.microsoft.com/office/powerpoint/2010/main" val="3656815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267BF11-537B-4872-BBD8-D2E5E31D9484}"/>
              </a:ext>
            </a:extLst>
          </p:cNvPr>
          <p:cNvPicPr>
            <a:picLocks noGrp="1" noChangeAspect="1"/>
          </p:cNvPicPr>
          <p:nvPr>
            <p:ph idx="1"/>
          </p:nvPr>
        </p:nvPicPr>
        <p:blipFill>
          <a:blip r:embed="rId2"/>
          <a:stretch>
            <a:fillRect/>
          </a:stretch>
        </p:blipFill>
        <p:spPr>
          <a:xfrm>
            <a:off x="398967" y="1075038"/>
            <a:ext cx="10904750" cy="3855307"/>
          </a:xfrm>
        </p:spPr>
      </p:pic>
    </p:spTree>
    <p:extLst>
      <p:ext uri="{BB962C8B-B14F-4D97-AF65-F5344CB8AC3E}">
        <p14:creationId xmlns:p14="http://schemas.microsoft.com/office/powerpoint/2010/main" val="749363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1F5E-AF7B-48CE-90D0-D42471311FA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5D8F2D3-BD45-471A-8BD7-A2FEEC331645}"/>
              </a:ext>
            </a:extLst>
          </p:cNvPr>
          <p:cNvPicPr>
            <a:picLocks noGrp="1" noChangeAspect="1"/>
          </p:cNvPicPr>
          <p:nvPr>
            <p:ph idx="1"/>
          </p:nvPr>
        </p:nvPicPr>
        <p:blipFill>
          <a:blip r:embed="rId2"/>
          <a:stretch>
            <a:fillRect/>
          </a:stretch>
        </p:blipFill>
        <p:spPr>
          <a:xfrm>
            <a:off x="705377" y="185352"/>
            <a:ext cx="10593925" cy="5461686"/>
          </a:xfrm>
        </p:spPr>
      </p:pic>
    </p:spTree>
    <p:extLst>
      <p:ext uri="{BB962C8B-B14F-4D97-AF65-F5344CB8AC3E}">
        <p14:creationId xmlns:p14="http://schemas.microsoft.com/office/powerpoint/2010/main" val="1373121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64CEEE4-1083-42FB-B41B-4DDF300100C0}"/>
              </a:ext>
            </a:extLst>
          </p:cNvPr>
          <p:cNvPicPr>
            <a:picLocks noGrp="1" noChangeAspect="1"/>
          </p:cNvPicPr>
          <p:nvPr>
            <p:ph idx="1"/>
          </p:nvPr>
        </p:nvPicPr>
        <p:blipFill>
          <a:blip r:embed="rId2"/>
          <a:stretch>
            <a:fillRect/>
          </a:stretch>
        </p:blipFill>
        <p:spPr>
          <a:xfrm>
            <a:off x="123260" y="654909"/>
            <a:ext cx="11945479" cy="4300150"/>
          </a:xfrm>
        </p:spPr>
      </p:pic>
    </p:spTree>
    <p:extLst>
      <p:ext uri="{BB962C8B-B14F-4D97-AF65-F5344CB8AC3E}">
        <p14:creationId xmlns:p14="http://schemas.microsoft.com/office/powerpoint/2010/main" val="1695679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00C6096-DA7E-499B-A52A-CAF741315949}"/>
              </a:ext>
            </a:extLst>
          </p:cNvPr>
          <p:cNvPicPr>
            <a:picLocks noGrp="1" noChangeAspect="1"/>
          </p:cNvPicPr>
          <p:nvPr>
            <p:ph idx="1"/>
          </p:nvPr>
        </p:nvPicPr>
        <p:blipFill>
          <a:blip r:embed="rId2"/>
          <a:stretch>
            <a:fillRect/>
          </a:stretch>
        </p:blipFill>
        <p:spPr>
          <a:xfrm>
            <a:off x="0" y="963827"/>
            <a:ext cx="11973697" cy="3770777"/>
          </a:xfrm>
        </p:spPr>
      </p:pic>
    </p:spTree>
    <p:extLst>
      <p:ext uri="{BB962C8B-B14F-4D97-AF65-F5344CB8AC3E}">
        <p14:creationId xmlns:p14="http://schemas.microsoft.com/office/powerpoint/2010/main" val="1843902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2AE48-D2DC-4A7B-8062-2994BAF0793E}"/>
              </a:ext>
            </a:extLst>
          </p:cNvPr>
          <p:cNvSpPr>
            <a:spLocks noGrp="1"/>
          </p:cNvSpPr>
          <p:nvPr>
            <p:ph type="title"/>
          </p:nvPr>
        </p:nvSpPr>
        <p:spPr>
          <a:xfrm>
            <a:off x="1066800" y="0"/>
            <a:ext cx="10058400" cy="1450757"/>
          </a:xfrm>
        </p:spPr>
        <p:txBody>
          <a:bodyPr/>
          <a:lstStyle/>
          <a:p>
            <a:r>
              <a:rPr lang="en-IN" dirty="0"/>
              <a:t>Working of Emotion Analysis Model</a:t>
            </a:r>
          </a:p>
        </p:txBody>
      </p:sp>
      <p:graphicFrame>
        <p:nvGraphicFramePr>
          <p:cNvPr id="4" name="Content Placeholder 3">
            <a:extLst>
              <a:ext uri="{FF2B5EF4-FFF2-40B4-BE49-F238E27FC236}">
                <a16:creationId xmlns:a16="http://schemas.microsoft.com/office/drawing/2014/main" id="{D675358D-7DE4-460C-8594-09E015E77D54}"/>
              </a:ext>
            </a:extLst>
          </p:cNvPr>
          <p:cNvGraphicFramePr>
            <a:graphicFrameLocks noGrp="1"/>
          </p:cNvGraphicFramePr>
          <p:nvPr>
            <p:ph idx="1"/>
            <p:extLst>
              <p:ext uri="{D42A27DB-BD31-4B8C-83A1-F6EECF244321}">
                <p14:modId xmlns:p14="http://schemas.microsoft.com/office/powerpoint/2010/main" val="1310560585"/>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9905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B9789-62FE-474B-A9ED-5BC8EF302CD6}"/>
              </a:ext>
            </a:extLst>
          </p:cNvPr>
          <p:cNvSpPr>
            <a:spLocks noGrp="1"/>
          </p:cNvSpPr>
          <p:nvPr>
            <p:ph type="title"/>
          </p:nvPr>
        </p:nvSpPr>
        <p:spPr/>
        <p:txBody>
          <a:bodyPr/>
          <a:lstStyle/>
          <a:p>
            <a:r>
              <a:rPr lang="en-IN" dirty="0"/>
              <a:t>What is Sentiment Analysis?</a:t>
            </a:r>
          </a:p>
        </p:txBody>
      </p:sp>
      <p:graphicFrame>
        <p:nvGraphicFramePr>
          <p:cNvPr id="4" name="Content Placeholder 3">
            <a:extLst>
              <a:ext uri="{FF2B5EF4-FFF2-40B4-BE49-F238E27FC236}">
                <a16:creationId xmlns:a16="http://schemas.microsoft.com/office/drawing/2014/main" id="{B37BFBE7-DD89-45A4-957D-D65805AAD3ED}"/>
              </a:ext>
            </a:extLst>
          </p:cNvPr>
          <p:cNvGraphicFramePr>
            <a:graphicFrameLocks noGrp="1"/>
          </p:cNvGraphicFramePr>
          <p:nvPr>
            <p:ph idx="1"/>
            <p:extLst>
              <p:ext uri="{D42A27DB-BD31-4B8C-83A1-F6EECF244321}">
                <p14:modId xmlns:p14="http://schemas.microsoft.com/office/powerpoint/2010/main" val="939242508"/>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8758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4D621-CCFD-4BF3-82A4-84AA9F472990}"/>
              </a:ext>
            </a:extLst>
          </p:cNvPr>
          <p:cNvSpPr>
            <a:spLocks noGrp="1"/>
          </p:cNvSpPr>
          <p:nvPr>
            <p:ph type="title"/>
          </p:nvPr>
        </p:nvSpPr>
        <p:spPr>
          <a:xfrm>
            <a:off x="627722" y="-467159"/>
            <a:ext cx="10058400" cy="1450757"/>
          </a:xfrm>
        </p:spPr>
        <p:txBody>
          <a:bodyPr/>
          <a:lstStyle/>
          <a:p>
            <a:r>
              <a:rPr lang="en-IN" dirty="0"/>
              <a:t>Approach</a:t>
            </a:r>
          </a:p>
        </p:txBody>
      </p:sp>
      <p:graphicFrame>
        <p:nvGraphicFramePr>
          <p:cNvPr id="7" name="Content Placeholder 6">
            <a:extLst>
              <a:ext uri="{FF2B5EF4-FFF2-40B4-BE49-F238E27FC236}">
                <a16:creationId xmlns:a16="http://schemas.microsoft.com/office/drawing/2014/main" id="{C06C1FC7-0909-40AB-9586-784557F41C40}"/>
              </a:ext>
            </a:extLst>
          </p:cNvPr>
          <p:cNvGraphicFramePr>
            <a:graphicFrameLocks noGrp="1"/>
          </p:cNvGraphicFramePr>
          <p:nvPr>
            <p:ph idx="1"/>
            <p:extLst>
              <p:ext uri="{D42A27DB-BD31-4B8C-83A1-F6EECF244321}">
                <p14:modId xmlns:p14="http://schemas.microsoft.com/office/powerpoint/2010/main" val="1613771879"/>
              </p:ext>
            </p:extLst>
          </p:nvPr>
        </p:nvGraphicFramePr>
        <p:xfrm>
          <a:off x="140043" y="1354301"/>
          <a:ext cx="11911914" cy="4700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6714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1E3B-F4EE-4AAE-A3A3-60D97BFC7C97}"/>
              </a:ext>
            </a:extLst>
          </p:cNvPr>
          <p:cNvSpPr>
            <a:spLocks noGrp="1"/>
          </p:cNvSpPr>
          <p:nvPr>
            <p:ph type="title"/>
          </p:nvPr>
        </p:nvSpPr>
        <p:spPr>
          <a:xfrm>
            <a:off x="887215" y="138322"/>
            <a:ext cx="10058400" cy="1450757"/>
          </a:xfrm>
        </p:spPr>
        <p:txBody>
          <a:bodyPr/>
          <a:lstStyle/>
          <a:p>
            <a:r>
              <a:rPr lang="en-IN" dirty="0"/>
              <a:t>Hosting on AWS</a:t>
            </a:r>
          </a:p>
        </p:txBody>
      </p:sp>
      <p:graphicFrame>
        <p:nvGraphicFramePr>
          <p:cNvPr id="4" name="Content Placeholder 3">
            <a:extLst>
              <a:ext uri="{FF2B5EF4-FFF2-40B4-BE49-F238E27FC236}">
                <a16:creationId xmlns:a16="http://schemas.microsoft.com/office/drawing/2014/main" id="{3038F75C-8149-433A-8390-5A0E8A0F95FA}"/>
              </a:ext>
            </a:extLst>
          </p:cNvPr>
          <p:cNvGraphicFramePr>
            <a:graphicFrameLocks noGrp="1"/>
          </p:cNvGraphicFramePr>
          <p:nvPr>
            <p:ph idx="1"/>
            <p:extLst>
              <p:ext uri="{D42A27DB-BD31-4B8C-83A1-F6EECF244321}">
                <p14:modId xmlns:p14="http://schemas.microsoft.com/office/powerpoint/2010/main" val="4274886301"/>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2868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B6260-6BB1-4E76-8B7F-50B1A3715E87}"/>
              </a:ext>
            </a:extLst>
          </p:cNvPr>
          <p:cNvSpPr>
            <a:spLocks noGrp="1"/>
          </p:cNvSpPr>
          <p:nvPr>
            <p:ph type="title"/>
          </p:nvPr>
        </p:nvSpPr>
        <p:spPr>
          <a:xfrm>
            <a:off x="1097280" y="263527"/>
            <a:ext cx="10058400" cy="1450757"/>
          </a:xfrm>
        </p:spPr>
        <p:txBody>
          <a:bodyPr/>
          <a:lstStyle/>
          <a:p>
            <a:r>
              <a:rPr lang="en-IN" dirty="0"/>
              <a:t>Developing the Android App </a:t>
            </a:r>
          </a:p>
        </p:txBody>
      </p:sp>
      <p:sp>
        <p:nvSpPr>
          <p:cNvPr id="3" name="Content Placeholder 2">
            <a:extLst>
              <a:ext uri="{FF2B5EF4-FFF2-40B4-BE49-F238E27FC236}">
                <a16:creationId xmlns:a16="http://schemas.microsoft.com/office/drawing/2014/main" id="{C14393E5-481F-4231-B752-C83F9AC8546C}"/>
              </a:ext>
            </a:extLst>
          </p:cNvPr>
          <p:cNvSpPr>
            <a:spLocks noGrp="1"/>
          </p:cNvSpPr>
          <p:nvPr>
            <p:ph idx="1"/>
          </p:nvPr>
        </p:nvSpPr>
        <p:spPr/>
        <p:txBody>
          <a:bodyPr>
            <a:normAutofit/>
          </a:bodyPr>
          <a:lstStyle/>
          <a:p>
            <a:pPr algn="just">
              <a:buFont typeface="Wingdings" panose="05000000000000000000" pitchFamily="2" charset="2"/>
              <a:buChar char="Ø"/>
            </a:pPr>
            <a:r>
              <a:rPr lang="en-IN" sz="3200" dirty="0"/>
              <a:t> After successful hosting  of our website on AWS, we get an URL of our website to make an android application.</a:t>
            </a:r>
          </a:p>
          <a:p>
            <a:pPr algn="just">
              <a:buFont typeface="Wingdings" panose="05000000000000000000" pitchFamily="2" charset="2"/>
              <a:buChar char="Ø"/>
            </a:pPr>
            <a:r>
              <a:rPr lang="en-IN" sz="3200" dirty="0"/>
              <a:t>With the help of </a:t>
            </a:r>
            <a:r>
              <a:rPr lang="en-IN" sz="3200" dirty="0" err="1"/>
              <a:t>webview</a:t>
            </a:r>
            <a:r>
              <a:rPr lang="en-IN" sz="3200" dirty="0"/>
              <a:t> in android and website’s IP address we built an Android app of our website successfully.</a:t>
            </a:r>
          </a:p>
          <a:p>
            <a:pPr algn="just">
              <a:buFont typeface="Wingdings" panose="05000000000000000000" pitchFamily="2" charset="2"/>
              <a:buChar char="Ø"/>
            </a:pPr>
            <a:r>
              <a:rPr lang="en-IN" sz="3200" dirty="0"/>
              <a:t>Also we implement an animation as splash screen while starting the application.</a:t>
            </a:r>
          </a:p>
        </p:txBody>
      </p:sp>
    </p:spTree>
    <p:extLst>
      <p:ext uri="{BB962C8B-B14F-4D97-AF65-F5344CB8AC3E}">
        <p14:creationId xmlns:p14="http://schemas.microsoft.com/office/powerpoint/2010/main" val="2007109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81D8C-331A-4000-9BB8-48AB7AB97254}"/>
              </a:ext>
            </a:extLst>
          </p:cNvPr>
          <p:cNvSpPr>
            <a:spLocks noGrp="1"/>
          </p:cNvSpPr>
          <p:nvPr>
            <p:ph type="title"/>
          </p:nvPr>
        </p:nvSpPr>
        <p:spPr/>
        <p:txBody>
          <a:bodyPr/>
          <a:lstStyle/>
          <a:p>
            <a:r>
              <a:rPr lang="en-IN" dirty="0"/>
              <a:t>Android App Snapshots</a:t>
            </a:r>
          </a:p>
        </p:txBody>
      </p:sp>
      <p:pic>
        <p:nvPicPr>
          <p:cNvPr id="5" name="Content Placeholder 4">
            <a:extLst>
              <a:ext uri="{FF2B5EF4-FFF2-40B4-BE49-F238E27FC236}">
                <a16:creationId xmlns:a16="http://schemas.microsoft.com/office/drawing/2014/main" id="{17C1754D-342C-4333-9EB9-992CF553B006}"/>
              </a:ext>
            </a:extLst>
          </p:cNvPr>
          <p:cNvPicPr>
            <a:picLocks noGrp="1" noChangeAspect="1"/>
          </p:cNvPicPr>
          <p:nvPr>
            <p:ph idx="1"/>
          </p:nvPr>
        </p:nvPicPr>
        <p:blipFill>
          <a:blip r:embed="rId2"/>
          <a:stretch>
            <a:fillRect/>
          </a:stretch>
        </p:blipFill>
        <p:spPr>
          <a:xfrm>
            <a:off x="1163955" y="1907559"/>
            <a:ext cx="1810226" cy="4663837"/>
          </a:xfrm>
        </p:spPr>
      </p:pic>
      <p:pic>
        <p:nvPicPr>
          <p:cNvPr id="7" name="Picture 6">
            <a:extLst>
              <a:ext uri="{FF2B5EF4-FFF2-40B4-BE49-F238E27FC236}">
                <a16:creationId xmlns:a16="http://schemas.microsoft.com/office/drawing/2014/main" id="{C458093E-937A-429A-8E56-E287DBB91E64}"/>
              </a:ext>
            </a:extLst>
          </p:cNvPr>
          <p:cNvPicPr>
            <a:picLocks noChangeAspect="1"/>
          </p:cNvPicPr>
          <p:nvPr/>
        </p:nvPicPr>
        <p:blipFill>
          <a:blip r:embed="rId3"/>
          <a:stretch>
            <a:fillRect/>
          </a:stretch>
        </p:blipFill>
        <p:spPr>
          <a:xfrm>
            <a:off x="4394527" y="1907559"/>
            <a:ext cx="2352583" cy="4022725"/>
          </a:xfrm>
          <a:prstGeom prst="rect">
            <a:avLst/>
          </a:prstGeom>
        </p:spPr>
      </p:pic>
      <p:pic>
        <p:nvPicPr>
          <p:cNvPr id="9" name="Picture 8">
            <a:extLst>
              <a:ext uri="{FF2B5EF4-FFF2-40B4-BE49-F238E27FC236}">
                <a16:creationId xmlns:a16="http://schemas.microsoft.com/office/drawing/2014/main" id="{B6ECB0A2-F56E-4D1B-96F5-85B3FFB7C4F4}"/>
              </a:ext>
            </a:extLst>
          </p:cNvPr>
          <p:cNvPicPr>
            <a:picLocks noChangeAspect="1"/>
          </p:cNvPicPr>
          <p:nvPr/>
        </p:nvPicPr>
        <p:blipFill>
          <a:blip r:embed="rId4"/>
          <a:stretch>
            <a:fillRect/>
          </a:stretch>
        </p:blipFill>
        <p:spPr>
          <a:xfrm>
            <a:off x="8282867" y="1907559"/>
            <a:ext cx="2525512" cy="4022725"/>
          </a:xfrm>
          <a:prstGeom prst="rect">
            <a:avLst/>
          </a:prstGeom>
        </p:spPr>
      </p:pic>
    </p:spTree>
    <p:extLst>
      <p:ext uri="{BB962C8B-B14F-4D97-AF65-F5344CB8AC3E}">
        <p14:creationId xmlns:p14="http://schemas.microsoft.com/office/powerpoint/2010/main" val="900012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9AF8D-50EB-4ED5-8995-0BF165E13A4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59BFE55-A1F9-43CD-8BA1-3678C430CF52}"/>
              </a:ext>
            </a:extLst>
          </p:cNvPr>
          <p:cNvPicPr>
            <a:picLocks noGrp="1" noChangeAspect="1"/>
          </p:cNvPicPr>
          <p:nvPr>
            <p:ph idx="1"/>
          </p:nvPr>
        </p:nvPicPr>
        <p:blipFill>
          <a:blip r:embed="rId2"/>
          <a:stretch>
            <a:fillRect/>
          </a:stretch>
        </p:blipFill>
        <p:spPr>
          <a:xfrm>
            <a:off x="959768" y="1961672"/>
            <a:ext cx="2174049" cy="4022725"/>
          </a:xfrm>
        </p:spPr>
      </p:pic>
      <p:pic>
        <p:nvPicPr>
          <p:cNvPr id="7" name="Picture 6">
            <a:extLst>
              <a:ext uri="{FF2B5EF4-FFF2-40B4-BE49-F238E27FC236}">
                <a16:creationId xmlns:a16="http://schemas.microsoft.com/office/drawing/2014/main" id="{9EC9F4E2-2869-4933-B251-838B77E6F929}"/>
              </a:ext>
            </a:extLst>
          </p:cNvPr>
          <p:cNvPicPr>
            <a:picLocks noChangeAspect="1"/>
          </p:cNvPicPr>
          <p:nvPr/>
        </p:nvPicPr>
        <p:blipFill>
          <a:blip r:embed="rId3"/>
          <a:stretch>
            <a:fillRect/>
          </a:stretch>
        </p:blipFill>
        <p:spPr>
          <a:xfrm>
            <a:off x="4561828" y="1961672"/>
            <a:ext cx="2460409" cy="4022725"/>
          </a:xfrm>
          <a:prstGeom prst="rect">
            <a:avLst/>
          </a:prstGeom>
        </p:spPr>
      </p:pic>
      <p:pic>
        <p:nvPicPr>
          <p:cNvPr id="9" name="Picture 8">
            <a:extLst>
              <a:ext uri="{FF2B5EF4-FFF2-40B4-BE49-F238E27FC236}">
                <a16:creationId xmlns:a16="http://schemas.microsoft.com/office/drawing/2014/main" id="{1DFAF024-E138-433A-9CD1-BA7A5D1EFBB8}"/>
              </a:ext>
            </a:extLst>
          </p:cNvPr>
          <p:cNvPicPr>
            <a:picLocks noChangeAspect="1"/>
          </p:cNvPicPr>
          <p:nvPr/>
        </p:nvPicPr>
        <p:blipFill>
          <a:blip r:embed="rId4"/>
          <a:stretch>
            <a:fillRect/>
          </a:stretch>
        </p:blipFill>
        <p:spPr>
          <a:xfrm>
            <a:off x="8838497" y="1961672"/>
            <a:ext cx="2460410" cy="4022726"/>
          </a:xfrm>
          <a:prstGeom prst="rect">
            <a:avLst/>
          </a:prstGeom>
        </p:spPr>
      </p:pic>
    </p:spTree>
    <p:extLst>
      <p:ext uri="{BB962C8B-B14F-4D97-AF65-F5344CB8AC3E}">
        <p14:creationId xmlns:p14="http://schemas.microsoft.com/office/powerpoint/2010/main" val="1428007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EE98E-50A8-438E-B2BE-D0923C4B2F14}"/>
              </a:ext>
            </a:extLst>
          </p:cNvPr>
          <p:cNvSpPr>
            <a:spLocks noGrp="1"/>
          </p:cNvSpPr>
          <p:nvPr>
            <p:ph type="title"/>
          </p:nvPr>
        </p:nvSpPr>
        <p:spPr>
          <a:xfrm>
            <a:off x="1097280" y="657444"/>
            <a:ext cx="10058400" cy="1450757"/>
          </a:xfrm>
        </p:spPr>
        <p:txBody>
          <a:bodyPr>
            <a:normAutofit/>
          </a:bodyPr>
          <a:lstStyle/>
          <a:p>
            <a:r>
              <a:rPr lang="en-US" i="0" dirty="0">
                <a:effectLst/>
                <a:latin typeface="Noto Serif JP"/>
              </a:rPr>
              <a:t>Further Improvements and Next Steps</a:t>
            </a:r>
            <a:br>
              <a:rPr lang="en-US" i="0" dirty="0">
                <a:effectLst/>
                <a:latin typeface="Noto Serif JP"/>
              </a:rPr>
            </a:br>
            <a:endParaRPr lang="en-IN" dirty="0"/>
          </a:p>
        </p:txBody>
      </p:sp>
      <p:graphicFrame>
        <p:nvGraphicFramePr>
          <p:cNvPr id="4" name="Content Placeholder 3">
            <a:extLst>
              <a:ext uri="{FF2B5EF4-FFF2-40B4-BE49-F238E27FC236}">
                <a16:creationId xmlns:a16="http://schemas.microsoft.com/office/drawing/2014/main" id="{4D3498BF-5605-4C99-B6EF-CB8B5BB3914C}"/>
              </a:ext>
            </a:extLst>
          </p:cNvPr>
          <p:cNvGraphicFramePr>
            <a:graphicFrameLocks noGrp="1"/>
          </p:cNvGraphicFramePr>
          <p:nvPr>
            <p:ph idx="1"/>
            <p:extLst>
              <p:ext uri="{D42A27DB-BD31-4B8C-83A1-F6EECF244321}">
                <p14:modId xmlns:p14="http://schemas.microsoft.com/office/powerpoint/2010/main" val="2718174013"/>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7696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185DFB67-AFF4-4775-969E-2795908D3F47}"/>
              </a:ext>
            </a:extLst>
          </p:cNvPr>
          <p:cNvGraphicFramePr/>
          <p:nvPr>
            <p:extLst>
              <p:ext uri="{D42A27DB-BD31-4B8C-83A1-F6EECF244321}">
                <p14:modId xmlns:p14="http://schemas.microsoft.com/office/powerpoint/2010/main" val="3652507484"/>
              </p:ext>
            </p:extLst>
          </p:nvPr>
        </p:nvGraphicFramePr>
        <p:xfrm>
          <a:off x="1097280" y="286603"/>
          <a:ext cx="10058400" cy="1450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3">
            <a:extLst>
              <a:ext uri="{FF2B5EF4-FFF2-40B4-BE49-F238E27FC236}">
                <a16:creationId xmlns:a16="http://schemas.microsoft.com/office/drawing/2014/main" id="{5484C96F-3128-4DA6-A124-F02EE39BDD43}"/>
              </a:ext>
            </a:extLst>
          </p:cNvPr>
          <p:cNvGraphicFramePr>
            <a:graphicFrameLocks noGrp="1"/>
          </p:cNvGraphicFramePr>
          <p:nvPr>
            <p:ph idx="1"/>
            <p:extLst>
              <p:ext uri="{D42A27DB-BD31-4B8C-83A1-F6EECF244321}">
                <p14:modId xmlns:p14="http://schemas.microsoft.com/office/powerpoint/2010/main" val="1825486704"/>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99493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48DDBF1-261F-4A54-BB36-7321A41BC488}"/>
              </a:ext>
            </a:extLst>
          </p:cNvPr>
          <p:cNvPicPr>
            <a:picLocks noGrp="1" noChangeAspect="1"/>
          </p:cNvPicPr>
          <p:nvPr>
            <p:ph idx="1"/>
          </p:nvPr>
        </p:nvPicPr>
        <p:blipFill rotWithShape="1">
          <a:blip r:embed="rId2"/>
          <a:srcRect t="26284" r="42857" b="18271"/>
          <a:stretch/>
        </p:blipFill>
        <p:spPr>
          <a:xfrm>
            <a:off x="0" y="86497"/>
            <a:ext cx="12192000" cy="3187338"/>
          </a:xfrm>
        </p:spPr>
      </p:pic>
      <p:pic>
        <p:nvPicPr>
          <p:cNvPr id="8" name="Picture 7">
            <a:extLst>
              <a:ext uri="{FF2B5EF4-FFF2-40B4-BE49-F238E27FC236}">
                <a16:creationId xmlns:a16="http://schemas.microsoft.com/office/drawing/2014/main" id="{35A9F732-8AAB-4510-B763-167B216BAD19}"/>
              </a:ext>
            </a:extLst>
          </p:cNvPr>
          <p:cNvPicPr>
            <a:picLocks noChangeAspect="1"/>
          </p:cNvPicPr>
          <p:nvPr/>
        </p:nvPicPr>
        <p:blipFill rotWithShape="1">
          <a:blip r:embed="rId3"/>
          <a:srcRect t="37331" r="30878" b="20888"/>
          <a:stretch/>
        </p:blipFill>
        <p:spPr>
          <a:xfrm>
            <a:off x="0" y="3268198"/>
            <a:ext cx="6096000" cy="3503305"/>
          </a:xfrm>
          <a:prstGeom prst="rect">
            <a:avLst/>
          </a:prstGeom>
        </p:spPr>
      </p:pic>
      <p:pic>
        <p:nvPicPr>
          <p:cNvPr id="10" name="Picture 9">
            <a:extLst>
              <a:ext uri="{FF2B5EF4-FFF2-40B4-BE49-F238E27FC236}">
                <a16:creationId xmlns:a16="http://schemas.microsoft.com/office/drawing/2014/main" id="{AB0464BA-715B-4C98-AE5F-60EF6DD44EBB}"/>
              </a:ext>
            </a:extLst>
          </p:cNvPr>
          <p:cNvPicPr>
            <a:picLocks noChangeAspect="1"/>
          </p:cNvPicPr>
          <p:nvPr/>
        </p:nvPicPr>
        <p:blipFill rotWithShape="1">
          <a:blip r:embed="rId4"/>
          <a:srcRect t="36516" r="35104" b="14428"/>
          <a:stretch/>
        </p:blipFill>
        <p:spPr>
          <a:xfrm>
            <a:off x="5832389" y="3268199"/>
            <a:ext cx="6359612" cy="3503304"/>
          </a:xfrm>
          <a:prstGeom prst="rect">
            <a:avLst/>
          </a:prstGeom>
        </p:spPr>
      </p:pic>
    </p:spTree>
    <p:extLst>
      <p:ext uri="{BB962C8B-B14F-4D97-AF65-F5344CB8AC3E}">
        <p14:creationId xmlns:p14="http://schemas.microsoft.com/office/powerpoint/2010/main" val="1750224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07957-D72F-43DA-8663-FA190D9EC771}"/>
              </a:ext>
            </a:extLst>
          </p:cNvPr>
          <p:cNvSpPr>
            <a:spLocks noGrp="1"/>
          </p:cNvSpPr>
          <p:nvPr>
            <p:ph type="title"/>
          </p:nvPr>
        </p:nvSpPr>
        <p:spPr/>
        <p:txBody>
          <a:bodyPr/>
          <a:lstStyle/>
          <a:p>
            <a:r>
              <a:rPr lang="en-IN" dirty="0"/>
              <a:t>What is Emotion Analysis</a:t>
            </a:r>
          </a:p>
        </p:txBody>
      </p:sp>
      <p:graphicFrame>
        <p:nvGraphicFramePr>
          <p:cNvPr id="4" name="Content Placeholder 3">
            <a:extLst>
              <a:ext uri="{FF2B5EF4-FFF2-40B4-BE49-F238E27FC236}">
                <a16:creationId xmlns:a16="http://schemas.microsoft.com/office/drawing/2014/main" id="{51724C36-8F82-43DC-ABCB-923FDA084926}"/>
              </a:ext>
            </a:extLst>
          </p:cNvPr>
          <p:cNvGraphicFramePr>
            <a:graphicFrameLocks noGrp="1"/>
          </p:cNvGraphicFramePr>
          <p:nvPr>
            <p:ph idx="1"/>
            <p:extLst>
              <p:ext uri="{D42A27DB-BD31-4B8C-83A1-F6EECF244321}">
                <p14:modId xmlns:p14="http://schemas.microsoft.com/office/powerpoint/2010/main" val="4006176339"/>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7379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8D65F-845B-44B1-B767-F9D1B74607CB}"/>
              </a:ext>
            </a:extLst>
          </p:cNvPr>
          <p:cNvSpPr>
            <a:spLocks noGrp="1"/>
          </p:cNvSpPr>
          <p:nvPr>
            <p:ph type="title"/>
          </p:nvPr>
        </p:nvSpPr>
        <p:spPr/>
        <p:txBody>
          <a:bodyPr/>
          <a:lstStyle/>
          <a:p>
            <a:r>
              <a:rPr lang="en-IN" dirty="0"/>
              <a:t>Why is Sentiment Analysis Important ?</a:t>
            </a:r>
          </a:p>
        </p:txBody>
      </p:sp>
      <p:graphicFrame>
        <p:nvGraphicFramePr>
          <p:cNvPr id="4" name="Content Placeholder 3">
            <a:extLst>
              <a:ext uri="{FF2B5EF4-FFF2-40B4-BE49-F238E27FC236}">
                <a16:creationId xmlns:a16="http://schemas.microsoft.com/office/drawing/2014/main" id="{7C474F99-106A-49FA-AFDA-BA9D122EB749}"/>
              </a:ext>
            </a:extLst>
          </p:cNvPr>
          <p:cNvGraphicFramePr>
            <a:graphicFrameLocks noGrp="1"/>
          </p:cNvGraphicFramePr>
          <p:nvPr>
            <p:ph idx="1"/>
            <p:extLst>
              <p:ext uri="{D42A27DB-BD31-4B8C-83A1-F6EECF244321}">
                <p14:modId xmlns:p14="http://schemas.microsoft.com/office/powerpoint/2010/main" val="3204783109"/>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2325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5F66-9235-43B3-94DA-CF3A6EAB09A2}"/>
              </a:ext>
            </a:extLst>
          </p:cNvPr>
          <p:cNvSpPr>
            <a:spLocks noGrp="1"/>
          </p:cNvSpPr>
          <p:nvPr>
            <p:ph type="title"/>
          </p:nvPr>
        </p:nvSpPr>
        <p:spPr>
          <a:xfrm>
            <a:off x="1097280" y="175393"/>
            <a:ext cx="10058400" cy="1450757"/>
          </a:xfrm>
        </p:spPr>
        <p:txBody>
          <a:bodyPr/>
          <a:lstStyle/>
          <a:p>
            <a:r>
              <a:rPr lang="en-IN" dirty="0"/>
              <a:t>Why we need Emotion Analysis ?</a:t>
            </a:r>
          </a:p>
        </p:txBody>
      </p:sp>
      <p:graphicFrame>
        <p:nvGraphicFramePr>
          <p:cNvPr id="4" name="Content Placeholder 3">
            <a:extLst>
              <a:ext uri="{FF2B5EF4-FFF2-40B4-BE49-F238E27FC236}">
                <a16:creationId xmlns:a16="http://schemas.microsoft.com/office/drawing/2014/main" id="{34024EBB-45DF-4825-8320-F94CC255F467}"/>
              </a:ext>
            </a:extLst>
          </p:cNvPr>
          <p:cNvGraphicFramePr>
            <a:graphicFrameLocks noGrp="1"/>
          </p:cNvGraphicFramePr>
          <p:nvPr>
            <p:ph idx="1"/>
            <p:extLst>
              <p:ext uri="{D42A27DB-BD31-4B8C-83A1-F6EECF244321}">
                <p14:modId xmlns:p14="http://schemas.microsoft.com/office/powerpoint/2010/main" val="1122560573"/>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3701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4870F-A720-44F4-98AA-CCC102267CE8}"/>
              </a:ext>
            </a:extLst>
          </p:cNvPr>
          <p:cNvSpPr>
            <a:spLocks noGrp="1"/>
          </p:cNvSpPr>
          <p:nvPr>
            <p:ph type="title"/>
          </p:nvPr>
        </p:nvSpPr>
        <p:spPr>
          <a:xfrm>
            <a:off x="1097280" y="286603"/>
            <a:ext cx="10058400" cy="1369201"/>
          </a:xfrm>
        </p:spPr>
        <p:txBody>
          <a:bodyPr>
            <a:normAutofit/>
          </a:bodyPr>
          <a:lstStyle/>
          <a:p>
            <a:r>
              <a:rPr lang="en-IN" dirty="0"/>
              <a:t>Using Twitter for Sentiment &amp; Emotion Analysis</a:t>
            </a:r>
          </a:p>
        </p:txBody>
      </p:sp>
      <p:graphicFrame>
        <p:nvGraphicFramePr>
          <p:cNvPr id="4" name="Content Placeholder 3">
            <a:extLst>
              <a:ext uri="{FF2B5EF4-FFF2-40B4-BE49-F238E27FC236}">
                <a16:creationId xmlns:a16="http://schemas.microsoft.com/office/drawing/2014/main" id="{A26D20EF-B5A8-4F99-BF63-11C979A810E9}"/>
              </a:ext>
            </a:extLst>
          </p:cNvPr>
          <p:cNvGraphicFramePr>
            <a:graphicFrameLocks noGrp="1"/>
          </p:cNvGraphicFramePr>
          <p:nvPr>
            <p:ph idx="1"/>
            <p:extLst>
              <p:ext uri="{D42A27DB-BD31-4B8C-83A1-F6EECF244321}">
                <p14:modId xmlns:p14="http://schemas.microsoft.com/office/powerpoint/2010/main" val="2328303386"/>
              </p:ext>
            </p:extLst>
          </p:nvPr>
        </p:nvGraphicFramePr>
        <p:xfrm>
          <a:off x="1097280" y="191987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1013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3B62-AEF7-4B30-B410-4C787C81EF6A}"/>
              </a:ext>
            </a:extLst>
          </p:cNvPr>
          <p:cNvSpPr>
            <a:spLocks noGrp="1"/>
          </p:cNvSpPr>
          <p:nvPr>
            <p:ph type="title" idx="4294967295"/>
          </p:nvPr>
        </p:nvSpPr>
        <p:spPr>
          <a:xfrm>
            <a:off x="0" y="0"/>
            <a:ext cx="4926227" cy="930403"/>
          </a:xfrm>
        </p:spPr>
        <p:txBody>
          <a:bodyPr/>
          <a:lstStyle/>
          <a:p>
            <a:r>
              <a:rPr lang="en-IN" dirty="0"/>
              <a:t>Problem Statement</a:t>
            </a:r>
          </a:p>
        </p:txBody>
      </p:sp>
      <p:graphicFrame>
        <p:nvGraphicFramePr>
          <p:cNvPr id="4" name="Content Placeholder 3">
            <a:extLst>
              <a:ext uri="{FF2B5EF4-FFF2-40B4-BE49-F238E27FC236}">
                <a16:creationId xmlns:a16="http://schemas.microsoft.com/office/drawing/2014/main" id="{916AA463-522D-4953-947B-6C6AFC08F9A6}"/>
              </a:ext>
            </a:extLst>
          </p:cNvPr>
          <p:cNvGraphicFramePr>
            <a:graphicFrameLocks noGrp="1"/>
          </p:cNvGraphicFramePr>
          <p:nvPr>
            <p:ph idx="4294967295"/>
            <p:extLst>
              <p:ext uri="{D42A27DB-BD31-4B8C-83A1-F6EECF244321}">
                <p14:modId xmlns:p14="http://schemas.microsoft.com/office/powerpoint/2010/main" val="3062888393"/>
              </p:ext>
            </p:extLst>
          </p:nvPr>
        </p:nvGraphicFramePr>
        <p:xfrm>
          <a:off x="271849" y="1297459"/>
          <a:ext cx="10853351" cy="4633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276463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Retrospect</Template>
  <TotalTime>2477</TotalTime>
  <Words>1787</Words>
  <Application>Microsoft Office PowerPoint</Application>
  <PresentationFormat>Widescreen</PresentationFormat>
  <Paragraphs>115</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Calibri</vt:lpstr>
      <vt:lpstr>Calibri Light</vt:lpstr>
      <vt:lpstr>Noto Serif JP</vt:lpstr>
      <vt:lpstr>Wingdings</vt:lpstr>
      <vt:lpstr>Retrospect</vt:lpstr>
      <vt:lpstr>PowerPoint Presentation</vt:lpstr>
      <vt:lpstr>Group Members  </vt:lpstr>
      <vt:lpstr>What is Sentiment Analysis?</vt:lpstr>
      <vt:lpstr>PowerPoint Presentation</vt:lpstr>
      <vt:lpstr>What is Emotion Analysis</vt:lpstr>
      <vt:lpstr>Why is Sentiment Analysis Important ?</vt:lpstr>
      <vt:lpstr>Why we need Emotion Analysis ?</vt:lpstr>
      <vt:lpstr>Using Twitter for Sentiment &amp; Emotion Analysis</vt:lpstr>
      <vt:lpstr>Problem Statement</vt:lpstr>
      <vt:lpstr>PowerPoint Presentation</vt:lpstr>
      <vt:lpstr>PowerPoint Presentation</vt:lpstr>
      <vt:lpstr>Approach</vt:lpstr>
      <vt:lpstr>Approach</vt:lpstr>
      <vt:lpstr>Design Plan</vt:lpstr>
      <vt:lpstr>Implementation Plan</vt:lpstr>
      <vt:lpstr>Extracting Tweets </vt:lpstr>
      <vt:lpstr>Pre-processing Tweets </vt:lpstr>
      <vt:lpstr>Applying the algorithm for sentiment analysis</vt:lpstr>
      <vt:lpstr>Support Vector Machine (SVM)</vt:lpstr>
      <vt:lpstr>How SVM Works?</vt:lpstr>
      <vt:lpstr>PowerPoint Presentation</vt:lpstr>
      <vt:lpstr>SVM Implementation</vt:lpstr>
      <vt:lpstr>PowerPoint Presentation</vt:lpstr>
      <vt:lpstr>PowerPoint Presentation</vt:lpstr>
      <vt:lpstr>PowerPoint Presentation</vt:lpstr>
      <vt:lpstr>PowerPoint Presentation</vt:lpstr>
      <vt:lpstr>PowerPoint Presentation</vt:lpstr>
      <vt:lpstr>PowerPoint Presentation</vt:lpstr>
      <vt:lpstr>Working of Emotion Analysis Model</vt:lpstr>
      <vt:lpstr>Approach</vt:lpstr>
      <vt:lpstr>Hosting on AWS</vt:lpstr>
      <vt:lpstr>Developing the Android App </vt:lpstr>
      <vt:lpstr>Android App Snapshots</vt:lpstr>
      <vt:lpstr>PowerPoint Presentation</vt:lpstr>
      <vt:lpstr>Further Improvements and Next Steps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Sentimental Analysis</dc:title>
  <dc:creator>Sutej Kulkarni</dc:creator>
  <cp:lastModifiedBy>Prathamesh</cp:lastModifiedBy>
  <cp:revision>81</cp:revision>
  <dcterms:created xsi:type="dcterms:W3CDTF">2020-10-21T12:51:17Z</dcterms:created>
  <dcterms:modified xsi:type="dcterms:W3CDTF">2021-05-14T15:25:06Z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